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6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0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3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9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5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2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2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4467-B133-4563-A148-EAFD3B4F9BA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4543-366C-4BAA-B69F-15E06A7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5799"/>
            <a:ext cx="9144793" cy="684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Sacrifice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5799"/>
            <a:ext cx="9144793" cy="684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Sacrifice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3:16 He gave His only Son </a:t>
            </a:r>
          </a:p>
          <a:p>
            <a:r>
              <a:rPr lang="en-US" dirty="0"/>
              <a:t>Matthew 26:53,27:51-52 God had the power to stop it </a:t>
            </a:r>
          </a:p>
        </p:txBody>
      </p:sp>
    </p:spTree>
    <p:extLst>
      <p:ext uri="{BB962C8B-B14F-4D97-AF65-F5344CB8AC3E}">
        <p14:creationId xmlns:p14="http://schemas.microsoft.com/office/powerpoint/2010/main" val="84931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5799"/>
            <a:ext cx="9144793" cy="684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Sacrifice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Hebrews 2:9 left His home His immortality </a:t>
            </a:r>
          </a:p>
          <a:p>
            <a:r>
              <a:rPr lang="en-US" dirty="0"/>
              <a:t>Isiah 53:3-5 wounded, bruised, stripes </a:t>
            </a:r>
          </a:p>
          <a:p>
            <a:r>
              <a:rPr lang="en-US" dirty="0"/>
              <a:t>Matthew 27:6-31 scourged, crown of thorns, struck, crucified </a:t>
            </a:r>
          </a:p>
          <a:p>
            <a:r>
              <a:rPr lang="en-US" dirty="0"/>
              <a:t>1 Peter 2:23-24 did nothing back </a:t>
            </a:r>
          </a:p>
          <a:p>
            <a:r>
              <a:rPr lang="en-US" dirty="0"/>
              <a:t>Romans 5:8 Christ died for us </a:t>
            </a:r>
          </a:p>
        </p:txBody>
      </p:sp>
    </p:spTree>
    <p:extLst>
      <p:ext uri="{BB962C8B-B14F-4D97-AF65-F5344CB8AC3E}">
        <p14:creationId xmlns:p14="http://schemas.microsoft.com/office/powerpoint/2010/main" val="116138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4"/>
            <a:ext cx="9144000" cy="6849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Your Sacrifice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 10:21-22 money? </a:t>
            </a:r>
          </a:p>
          <a:p>
            <a:pPr lvl="1"/>
            <a:r>
              <a:rPr lang="en-US" dirty="0"/>
              <a:t>1 Corinthians 16:1-2 </a:t>
            </a:r>
          </a:p>
          <a:p>
            <a:r>
              <a:rPr lang="en-US" dirty="0"/>
              <a:t>Hebrews 10:24-25 1-4 hours out of 168</a:t>
            </a:r>
          </a:p>
          <a:p>
            <a:r>
              <a:rPr lang="en-US" dirty="0"/>
              <a:t>Luke 9:23 daily taking up your cross </a:t>
            </a:r>
          </a:p>
          <a:p>
            <a:r>
              <a:rPr lang="en-US" dirty="0"/>
              <a:t>Romans 12:1-2 living sacrifice </a:t>
            </a:r>
          </a:p>
        </p:txBody>
      </p:sp>
    </p:spTree>
    <p:extLst>
      <p:ext uri="{BB962C8B-B14F-4D97-AF65-F5344CB8AC3E}">
        <p14:creationId xmlns:p14="http://schemas.microsoft.com/office/powerpoint/2010/main" val="407543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86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Sacrifice </vt:lpstr>
      <vt:lpstr>God’s Sacrifice </vt:lpstr>
      <vt:lpstr>Christ’s Sacrifice </vt:lpstr>
      <vt:lpstr>What's Your Sacrifice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Brandon Hathaway</cp:lastModifiedBy>
  <cp:revision>8</cp:revision>
  <dcterms:created xsi:type="dcterms:W3CDTF">2020-10-17T01:42:48Z</dcterms:created>
  <dcterms:modified xsi:type="dcterms:W3CDTF">2020-10-18T12:38:36Z</dcterms:modified>
</cp:coreProperties>
</file>