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DBC8-E075-4D16-9712-706F7A281342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86F76-AF9E-4D5D-AAD7-3B144422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60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DBC8-E075-4D16-9712-706F7A281342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86F76-AF9E-4D5D-AAD7-3B144422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43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DBC8-E075-4D16-9712-706F7A281342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86F76-AF9E-4D5D-AAD7-3B144422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1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DBC8-E075-4D16-9712-706F7A281342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86F76-AF9E-4D5D-AAD7-3B144422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83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DBC8-E075-4D16-9712-706F7A281342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86F76-AF9E-4D5D-AAD7-3B144422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213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DBC8-E075-4D16-9712-706F7A281342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86F76-AF9E-4D5D-AAD7-3B144422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90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DBC8-E075-4D16-9712-706F7A281342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86F76-AF9E-4D5D-AAD7-3B144422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9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DBC8-E075-4D16-9712-706F7A281342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86F76-AF9E-4D5D-AAD7-3B144422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35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DBC8-E075-4D16-9712-706F7A281342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86F76-AF9E-4D5D-AAD7-3B144422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96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DBC8-E075-4D16-9712-706F7A281342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86F76-AF9E-4D5D-AAD7-3B144422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5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DBC8-E075-4D16-9712-706F7A281342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86F76-AF9E-4D5D-AAD7-3B144422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752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CDBC8-E075-4D16-9712-706F7A281342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86F76-AF9E-4D5D-AAD7-3B144422D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5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D95E8FC-695C-4944-B6AF-5DAE407547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04B7337-7DBF-4988-8A78-41F3DB9C21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Suffering as a Christian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B8E073-38E7-404C-9242-D37F5C0536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1 Peter 4 &amp;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22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277FC92-83F8-42A2-A7D1-B060FBF443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5B9A48-5B60-4CBD-B7DC-3BFC77445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65F2B-C377-4602-84B0-9162D6EB7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194" y="1825625"/>
            <a:ext cx="6207156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1 Peter 4</a:t>
            </a:r>
          </a:p>
          <a:p>
            <a:r>
              <a:rPr lang="en-US" sz="3200" b="1" dirty="0"/>
              <a:t>Vs.1 suffer in flesh </a:t>
            </a:r>
          </a:p>
          <a:p>
            <a:r>
              <a:rPr lang="en-US" sz="3200" b="1" dirty="0"/>
              <a:t>Vs.4 speaking evil of you </a:t>
            </a:r>
          </a:p>
          <a:p>
            <a:r>
              <a:rPr lang="en-US" sz="3200" b="1" dirty="0"/>
              <a:t>Vs.12-14 rejoice in suffering for Christ</a:t>
            </a:r>
          </a:p>
          <a:p>
            <a:pPr lvl="1"/>
            <a:r>
              <a:rPr lang="en-US" sz="2800" b="1" dirty="0"/>
              <a:t>Vs.15 not as an evil doer </a:t>
            </a:r>
          </a:p>
          <a:p>
            <a:r>
              <a:rPr lang="en-US" sz="3200" b="1" dirty="0"/>
              <a:t>Vs.16 as a Christian </a:t>
            </a:r>
          </a:p>
          <a:p>
            <a:r>
              <a:rPr lang="en-US" sz="3200" b="1" dirty="0"/>
              <a:t>Vs.19 according to will of God </a:t>
            </a:r>
          </a:p>
        </p:txBody>
      </p:sp>
    </p:spTree>
    <p:extLst>
      <p:ext uri="{BB962C8B-B14F-4D97-AF65-F5344CB8AC3E}">
        <p14:creationId xmlns:p14="http://schemas.microsoft.com/office/powerpoint/2010/main" val="222087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2BAD128-DD82-4581-BB83-BAFA62654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D57CE5-BD09-4AEE-9ACC-F1EA5ECAF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21130-BFE5-40EA-8E01-1E34AA285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2682" y="1825625"/>
            <a:ext cx="6242667" cy="4351338"/>
          </a:xfrm>
        </p:spPr>
        <p:txBody>
          <a:bodyPr/>
          <a:lstStyle/>
          <a:p>
            <a:r>
              <a:rPr lang="en-US" sz="3200" b="1" dirty="0"/>
              <a:t>1 Peter 5</a:t>
            </a:r>
          </a:p>
          <a:p>
            <a:r>
              <a:rPr lang="en-US" sz="3200" b="1" dirty="0"/>
              <a:t>Vs.8 the devil walks about like a roaring lion </a:t>
            </a:r>
          </a:p>
          <a:p>
            <a:r>
              <a:rPr lang="en-US" sz="3200" b="1" dirty="0"/>
              <a:t>Vs.9 experienced by your brotherhood </a:t>
            </a:r>
          </a:p>
          <a:p>
            <a:r>
              <a:rPr lang="en-US" sz="3200" b="1" dirty="0"/>
              <a:t>Vs.10 suffered awhile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31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81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Suffering as a Christian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Suffering as a Christian</dc:title>
  <dc:creator>Brandon Hathaway</dc:creator>
  <cp:lastModifiedBy>Brandon Hathaway</cp:lastModifiedBy>
  <cp:revision>3</cp:revision>
  <dcterms:created xsi:type="dcterms:W3CDTF">2020-10-18T20:16:39Z</dcterms:created>
  <dcterms:modified xsi:type="dcterms:W3CDTF">2020-10-18T21:03:51Z</dcterms:modified>
</cp:coreProperties>
</file>