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1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8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4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4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4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7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8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0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3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892A8-7C00-433D-939A-C5285EE3AFD2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123E0-C819-45B7-8CAC-896EB27DE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6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1F52267-E8F6-4A6B-AEAE-15D0EDF41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C9B7DC-E263-44C3-8690-88D9C1D996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It Don’t Take Much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09FA39-1B35-42BB-AFA0-34CF42143C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4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9AA4295-4EFF-44F2-BBE8-CAFCB2B9B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F9952F-66DA-4DFE-A349-A4F30EEE3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To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72DDA-9E30-491B-BA70-0F34E87E3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James 3:1-12 who can tame the tongue </a:t>
            </a:r>
          </a:p>
          <a:p>
            <a:r>
              <a:rPr lang="en-US" sz="3600" b="1" dirty="0"/>
              <a:t>Matthew 26:15 Judas for 30 pieces of Silver </a:t>
            </a:r>
          </a:p>
          <a:p>
            <a:r>
              <a:rPr lang="en-US" sz="3600" b="1" dirty="0"/>
              <a:t>Matthew 14:28-30 fear </a:t>
            </a:r>
          </a:p>
          <a:p>
            <a:pPr lvl="1"/>
            <a:r>
              <a:rPr lang="en-US" sz="3200" b="1" dirty="0"/>
              <a:t>John 18:15-18 denies Christ </a:t>
            </a:r>
          </a:p>
        </p:txBody>
      </p:sp>
    </p:spTree>
    <p:extLst>
      <p:ext uri="{BB962C8B-B14F-4D97-AF65-F5344CB8AC3E}">
        <p14:creationId xmlns:p14="http://schemas.microsoft.com/office/powerpoint/2010/main" val="50187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4A870ED-C916-466F-B48F-CB7AD6917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1FCFD5-934A-42D0-A9AB-E53E45CAA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To Be Forgiven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5D027-04AA-4319-A56A-852F81485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Romans 10:17 hear the words of God </a:t>
            </a:r>
          </a:p>
          <a:p>
            <a:pPr lvl="1"/>
            <a:r>
              <a:rPr lang="en-US" sz="3200" b="1" dirty="0"/>
              <a:t>Romans 1:16 power unto salvation </a:t>
            </a:r>
          </a:p>
          <a:p>
            <a:r>
              <a:rPr lang="en-US" sz="3600" b="1" dirty="0"/>
              <a:t>John 8:24 believe that I Am He </a:t>
            </a:r>
          </a:p>
          <a:p>
            <a:r>
              <a:rPr lang="en-US" sz="3600" b="1" dirty="0"/>
              <a:t>Luke 13:3,5 repent </a:t>
            </a:r>
          </a:p>
          <a:p>
            <a:r>
              <a:rPr lang="en-US" sz="3600" b="1" dirty="0"/>
              <a:t>Matthew 10:32 confess me before men </a:t>
            </a:r>
          </a:p>
          <a:p>
            <a:r>
              <a:rPr lang="en-US" sz="3600" b="1" dirty="0"/>
              <a:t>Acts 2:38 baptize for the forgiveness of sins </a:t>
            </a:r>
          </a:p>
        </p:txBody>
      </p:sp>
    </p:spTree>
    <p:extLst>
      <p:ext uri="{BB962C8B-B14F-4D97-AF65-F5344CB8AC3E}">
        <p14:creationId xmlns:p14="http://schemas.microsoft.com/office/powerpoint/2010/main" val="271498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D454E8-23CA-4ABA-A859-DD3788AD9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421E54-9E11-4005-BBC7-57B418847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To Shine Christ Light to Others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FCDE2-F9C1-4D68-80FC-992106780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5:13-16 let your light shine </a:t>
            </a:r>
          </a:p>
          <a:p>
            <a:r>
              <a:rPr lang="en-US" sz="3600" b="1" dirty="0"/>
              <a:t>Colossians 3:23-24 work heartily, as for the Lord </a:t>
            </a:r>
          </a:p>
          <a:p>
            <a:r>
              <a:rPr lang="en-US" sz="3600" b="1" dirty="0"/>
              <a:t>Matthew 10:42 a cup of cold water </a:t>
            </a:r>
          </a:p>
          <a:p>
            <a:r>
              <a:rPr lang="en-US" sz="3600" b="1" dirty="0"/>
              <a:t>Matthew 7:12 do also to them </a:t>
            </a:r>
          </a:p>
          <a:p>
            <a:r>
              <a:rPr lang="en-US" sz="3600" b="1" dirty="0"/>
              <a:t>Luke 16:10 faithful in little is also faithful in much </a:t>
            </a:r>
          </a:p>
        </p:txBody>
      </p:sp>
    </p:spTree>
    <p:extLst>
      <p:ext uri="{BB962C8B-B14F-4D97-AF65-F5344CB8AC3E}">
        <p14:creationId xmlns:p14="http://schemas.microsoft.com/office/powerpoint/2010/main" val="392999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111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It Don’t Take Much </vt:lpstr>
      <vt:lpstr>To Sin</vt:lpstr>
      <vt:lpstr>To Be Forgiven </vt:lpstr>
      <vt:lpstr>To Shine Christ Light to Others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Don’t Take Much </dc:title>
  <dc:creator>Brandon Hathaway</dc:creator>
  <cp:lastModifiedBy>Brandon Hathaway</cp:lastModifiedBy>
  <cp:revision>1</cp:revision>
  <dcterms:created xsi:type="dcterms:W3CDTF">2021-10-30T18:45:28Z</dcterms:created>
  <dcterms:modified xsi:type="dcterms:W3CDTF">2021-10-31T11:43:56Z</dcterms:modified>
</cp:coreProperties>
</file>