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77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E37B-9406-45A1-B1B9-2D9147E8038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F83E-97D1-4E96-A7E3-80C3E8D4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God Hates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 Hates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Proverbs 6:16-19 six things the Lord hates </a:t>
            </a:r>
          </a:p>
          <a:p>
            <a:r>
              <a:rPr lang="en-US" sz="3600" b="1" dirty="0" smtClean="0"/>
              <a:t>Malachi 2:16 He hates divorce </a:t>
            </a:r>
          </a:p>
          <a:p>
            <a:r>
              <a:rPr lang="en-US" sz="3600" b="1" dirty="0" smtClean="0"/>
              <a:t>Psalm 5:5 You hate all evil doers </a:t>
            </a:r>
          </a:p>
          <a:p>
            <a:r>
              <a:rPr lang="en-US" sz="3600" b="1" dirty="0" smtClean="0"/>
              <a:t>Psalm 11:5 His soul hates the wicked</a:t>
            </a:r>
          </a:p>
          <a:p>
            <a:r>
              <a:rPr lang="en-US" sz="3600" b="1" dirty="0" smtClean="0"/>
              <a:t>Hosea 9:15 there I hated them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We Should Hate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Psalm 97:10 hate evil </a:t>
            </a:r>
          </a:p>
          <a:p>
            <a:r>
              <a:rPr lang="en-US" sz="3600" b="1" dirty="0" smtClean="0"/>
              <a:t>Revelation 2:6 you hate the work of the </a:t>
            </a:r>
            <a:r>
              <a:rPr lang="en-US" sz="3600" b="1" dirty="0" err="1" smtClean="0"/>
              <a:t>Nicolaitans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Proverbs 8:13 hatred of evil </a:t>
            </a:r>
          </a:p>
          <a:p>
            <a:r>
              <a:rPr lang="en-US" sz="3600" b="1" dirty="0" smtClean="0"/>
              <a:t>Psalm 139:21-22 hate those who hate you</a:t>
            </a:r>
          </a:p>
          <a:p>
            <a:r>
              <a:rPr lang="en-US" sz="3600" b="1" dirty="0" smtClean="0"/>
              <a:t>Psalm 119:104 I hate every false way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31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Enemy to Child/Brother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Romans 5:8 Christ died for us </a:t>
            </a:r>
          </a:p>
          <a:p>
            <a:r>
              <a:rPr lang="en-US" sz="4000" b="1" dirty="0" smtClean="0"/>
              <a:t>1 Corinthians 6:9-11 justified in the name of the Lord</a:t>
            </a:r>
          </a:p>
          <a:p>
            <a:r>
              <a:rPr lang="en-US" sz="4000" b="1" dirty="0" smtClean="0"/>
              <a:t>Romans 8:12-15 Spirit of adoption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95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God Hates </vt:lpstr>
      <vt:lpstr>God Hates </vt:lpstr>
      <vt:lpstr>We Should Hate </vt:lpstr>
      <vt:lpstr>Enemy to Child/Brother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Hates</dc:title>
  <dc:creator>User</dc:creator>
  <cp:lastModifiedBy>User</cp:lastModifiedBy>
  <cp:revision>4</cp:revision>
  <dcterms:created xsi:type="dcterms:W3CDTF">2020-10-04T13:09:04Z</dcterms:created>
  <dcterms:modified xsi:type="dcterms:W3CDTF">2020-10-04T13:52:26Z</dcterms:modified>
</cp:coreProperties>
</file>