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67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4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7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4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9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7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4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5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6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3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4F1F5-24BF-429A-ADB3-6A9A59BE29A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A7FB-A345-4E58-B949-938B85DC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8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663" y="808038"/>
            <a:ext cx="5854337" cy="2387600"/>
          </a:xfrm>
        </p:spPr>
        <p:txBody>
          <a:bodyPr/>
          <a:lstStyle/>
          <a:p>
            <a:r>
              <a:rPr lang="en-US" dirty="0" smtClean="0"/>
              <a:t>My Teaching is Not Mine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4831" y="3429000"/>
            <a:ext cx="6858000" cy="1655762"/>
          </a:xfrm>
        </p:spPr>
        <p:txBody>
          <a:bodyPr/>
          <a:lstStyle/>
          <a:p>
            <a:r>
              <a:rPr lang="en-US" dirty="0" smtClean="0"/>
              <a:t>John 7:16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04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926" y="365126"/>
            <a:ext cx="6660424" cy="1325563"/>
          </a:xfrm>
        </p:spPr>
        <p:txBody>
          <a:bodyPr/>
          <a:lstStyle/>
          <a:p>
            <a:r>
              <a:rPr lang="en-US" dirty="0" smtClean="0"/>
              <a:t>Your Own Way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926" y="1825625"/>
            <a:ext cx="6660424" cy="4351338"/>
          </a:xfrm>
        </p:spPr>
        <p:txBody>
          <a:bodyPr/>
          <a:lstStyle/>
          <a:p>
            <a:r>
              <a:rPr lang="en-US" dirty="0" smtClean="0"/>
              <a:t>Judges 21:25 everyone did what was wright in their own eyes</a:t>
            </a:r>
          </a:p>
          <a:p>
            <a:r>
              <a:rPr lang="en-US" dirty="0" smtClean="0"/>
              <a:t>2 Timothy 4:3 will accumulate for themselves teachers to suit their own passions </a:t>
            </a:r>
          </a:p>
          <a:p>
            <a:r>
              <a:rPr lang="en-US" dirty="0" smtClean="0"/>
              <a:t>Proverbs 21:2 but the Lord weighs the heart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05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634" y="365126"/>
            <a:ext cx="6651716" cy="1325563"/>
          </a:xfrm>
        </p:spPr>
        <p:txBody>
          <a:bodyPr/>
          <a:lstStyle/>
          <a:p>
            <a:r>
              <a:rPr lang="en-US" dirty="0" smtClean="0"/>
              <a:t>Deny Your Self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634" y="1825625"/>
            <a:ext cx="6651716" cy="4351338"/>
          </a:xfrm>
        </p:spPr>
        <p:txBody>
          <a:bodyPr/>
          <a:lstStyle/>
          <a:p>
            <a:r>
              <a:rPr lang="en-US" dirty="0" smtClean="0"/>
              <a:t>Luke 9:23 deny himself</a:t>
            </a:r>
          </a:p>
          <a:p>
            <a:r>
              <a:rPr lang="en-US" dirty="0" smtClean="0"/>
              <a:t>2 Corinthians 5:15 should no longer live for themselves </a:t>
            </a:r>
          </a:p>
          <a:p>
            <a:r>
              <a:rPr lang="en-US" dirty="0" smtClean="0"/>
              <a:t>Galatians 2:20 it is no longer I who live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66975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8468" y="365126"/>
            <a:ext cx="6616881" cy="1325563"/>
          </a:xfrm>
        </p:spPr>
        <p:txBody>
          <a:bodyPr/>
          <a:lstStyle/>
          <a:p>
            <a:r>
              <a:rPr lang="en-US" dirty="0" smtClean="0"/>
              <a:t>Will of God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8468" y="1825625"/>
            <a:ext cx="6616882" cy="4351338"/>
          </a:xfrm>
        </p:spPr>
        <p:txBody>
          <a:bodyPr/>
          <a:lstStyle/>
          <a:p>
            <a:r>
              <a:rPr lang="en-US" dirty="0" smtClean="0"/>
              <a:t>Romans 12:2 prove what is the will of God</a:t>
            </a:r>
          </a:p>
          <a:p>
            <a:r>
              <a:rPr lang="en-US" dirty="0" smtClean="0"/>
              <a:t>Ephesians 5:17 understand what the will of the Lord is  </a:t>
            </a:r>
          </a:p>
          <a:p>
            <a:r>
              <a:rPr lang="en-US" dirty="0" smtClean="0"/>
              <a:t>John 7:16-18 wills to do His will </a:t>
            </a:r>
          </a:p>
          <a:p>
            <a:r>
              <a:rPr lang="en-US" dirty="0" smtClean="0"/>
              <a:t>Hebrews 10:36-39 after you have done the will of God you may receive the </a:t>
            </a:r>
            <a:r>
              <a:rPr lang="en-US" dirty="0" err="1" smtClean="0"/>
              <a:t>pomise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219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111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My Teaching is Not Mine </vt:lpstr>
      <vt:lpstr>Your Own Way </vt:lpstr>
      <vt:lpstr>Deny Your Self </vt:lpstr>
      <vt:lpstr>Will of God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Teaching is Not Mine</dc:title>
  <dc:creator>User</dc:creator>
  <cp:lastModifiedBy>User</cp:lastModifiedBy>
  <cp:revision>5</cp:revision>
  <dcterms:created xsi:type="dcterms:W3CDTF">2020-11-01T20:32:18Z</dcterms:created>
  <dcterms:modified xsi:type="dcterms:W3CDTF">2020-11-01T22:27:40Z</dcterms:modified>
</cp:coreProperties>
</file>