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4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1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7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6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3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3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5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0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3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83E8-512D-495E-8CAA-946C48E526FF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E20C-AEDA-4DD2-AE6A-112F20AE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of Trial in the Wilderness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If You Will Hear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Peter 3:9 longsuffering </a:t>
            </a:r>
          </a:p>
          <a:p>
            <a:pPr lvl="1"/>
            <a:r>
              <a:rPr lang="en-US" dirty="0" smtClean="0"/>
              <a:t>2 Peter 3:10-13</a:t>
            </a:r>
          </a:p>
          <a:p>
            <a:r>
              <a:rPr lang="en-US" dirty="0" smtClean="0"/>
              <a:t>2 Corinthians 6:2 today is the day of Salvation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14161" cy="1325563"/>
          </a:xfrm>
        </p:spPr>
        <p:txBody>
          <a:bodyPr/>
          <a:lstStyle/>
          <a:p>
            <a:r>
              <a:rPr lang="en-US" dirty="0" smtClean="0"/>
              <a:t>Do Not Harden Your Heart/Always go Astray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Exodus 5:21 complained things got worse </a:t>
            </a:r>
          </a:p>
          <a:p>
            <a:r>
              <a:rPr lang="en-US" dirty="0" smtClean="0"/>
              <a:t>Exodus 14:11 complained they would dye at the sea</a:t>
            </a:r>
          </a:p>
          <a:p>
            <a:r>
              <a:rPr lang="en-US" dirty="0" smtClean="0"/>
              <a:t>Exodus 15:22 bitter water </a:t>
            </a:r>
          </a:p>
          <a:p>
            <a:r>
              <a:rPr lang="en-US" dirty="0" smtClean="0"/>
              <a:t>Exodus 16:1-4 hungry </a:t>
            </a:r>
          </a:p>
          <a:p>
            <a:r>
              <a:rPr lang="en-US" dirty="0" smtClean="0"/>
              <a:t>Exodus 32:1 made a golden calf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9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Saw the Works of God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Exodus 7-13 Plagues </a:t>
            </a:r>
          </a:p>
          <a:p>
            <a:r>
              <a:rPr lang="en-US" dirty="0" smtClean="0"/>
              <a:t>Exodus 17:5-7 water from a rock </a:t>
            </a:r>
          </a:p>
          <a:p>
            <a:r>
              <a:rPr lang="en-US" dirty="0" smtClean="0"/>
              <a:t>Exodus 16:4 rain bread </a:t>
            </a:r>
          </a:p>
          <a:p>
            <a:r>
              <a:rPr lang="en-US" dirty="0" smtClean="0"/>
              <a:t>Exodus 16:12-13 birds as meat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7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Wrath/Not Enter 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Deuteronomy 1:26-35 the Lord was angry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3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94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Day of Trial in the Wilderness </vt:lpstr>
      <vt:lpstr>Today If You Will Hear </vt:lpstr>
      <vt:lpstr>Do Not Harden Your Heart/Always go Astray </vt:lpstr>
      <vt:lpstr>Saw the Works of God </vt:lpstr>
      <vt:lpstr>Wrath/Not Enter Rest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of Trial in the Wilderness</dc:title>
  <dc:creator>User</dc:creator>
  <cp:lastModifiedBy>User</cp:lastModifiedBy>
  <cp:revision>4</cp:revision>
  <dcterms:created xsi:type="dcterms:W3CDTF">2020-11-15T20:34:26Z</dcterms:created>
  <dcterms:modified xsi:type="dcterms:W3CDTF">2020-11-15T22:15:50Z</dcterms:modified>
</cp:coreProperties>
</file>