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5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9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7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58C3-9792-43B7-AC99-35BACF3D2A5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3E0A-1A9C-41A7-9F14-CD5CED30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 A Mistake nor an Accident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496613" cy="3852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55472" cy="3604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675" y="3604334"/>
            <a:ext cx="6096000" cy="32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It Was Good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248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5226"/>
            <a:ext cx="7599285" cy="66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34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It Was Good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6211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78970"/>
            <a:ext cx="4389175" cy="6104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6" y="182879"/>
            <a:ext cx="4335695" cy="65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8452"/>
            <a:ext cx="4697766" cy="501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1195" y="365125"/>
            <a:ext cx="5692805" cy="318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It Was Good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1726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21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Not A Mistake nor an Accident </vt:lpstr>
      <vt:lpstr>PowerPoint Presentation</vt:lpstr>
      <vt:lpstr>Genesis 1</vt:lpstr>
      <vt:lpstr>PowerPoint Presentation</vt:lpstr>
      <vt:lpstr>Genesis 1</vt:lpstr>
      <vt:lpstr>PowerPoint Presentation</vt:lpstr>
      <vt:lpstr>PowerPoint Presentation</vt:lpstr>
      <vt:lpstr>Genesis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 Mistake nor an Accident</dc:title>
  <dc:creator>User</dc:creator>
  <cp:lastModifiedBy>User</cp:lastModifiedBy>
  <cp:revision>6</cp:revision>
  <dcterms:created xsi:type="dcterms:W3CDTF">2020-11-22T20:47:43Z</dcterms:created>
  <dcterms:modified xsi:type="dcterms:W3CDTF">2020-11-22T22:09:55Z</dcterms:modified>
</cp:coreProperties>
</file>