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872C-D31B-43D8-97A8-C851B672D9A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41D5-7A32-420C-B57F-A03D3044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C6C41-469C-4EFA-B0C2-CA9B6DCA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A86D2-78A2-44E5-BCDF-3A4BFC14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Giving Thanks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E5531-17B0-4129-85E4-AC891B062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9078F-204E-443C-81EA-978EAE32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458A5-E8B4-42B5-893D-5C7A3F8B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Thanks Through Psalms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2E4A-963B-4D39-9EC7-F85EF1A9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Psalm 9:1 with all my heart </a:t>
            </a:r>
          </a:p>
          <a:p>
            <a:r>
              <a:rPr lang="en-US" sz="3600" b="1" dirty="0"/>
              <a:t>Psalm 136:1-3 His love endures forever </a:t>
            </a:r>
          </a:p>
          <a:p>
            <a:r>
              <a:rPr lang="en-US" sz="3600" b="1" dirty="0"/>
              <a:t>Psalm 95:1-3 with song </a:t>
            </a:r>
          </a:p>
          <a:p>
            <a:r>
              <a:rPr lang="en-US" sz="3600" b="1" dirty="0"/>
              <a:t>Psalm 107:8-9 for His wonderful deeds </a:t>
            </a:r>
          </a:p>
          <a:p>
            <a:r>
              <a:rPr lang="en-US" sz="3600" b="1" dirty="0"/>
              <a:t>Psalm 106:1-2 for He is good </a:t>
            </a:r>
          </a:p>
        </p:txBody>
      </p:sp>
    </p:spTree>
    <p:extLst>
      <p:ext uri="{BB962C8B-B14F-4D97-AF65-F5344CB8AC3E}">
        <p14:creationId xmlns:p14="http://schemas.microsoft.com/office/powerpoint/2010/main" val="25284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4CC07-FC02-42DC-AD3C-24E72462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94EF5-DF2C-451A-AD1F-C3E5DBE6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Physical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3B26-320A-4DDF-BC84-E5D3AFD1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Genesis 2:7,21-22 life </a:t>
            </a:r>
          </a:p>
          <a:p>
            <a:pPr lvl="1"/>
            <a:r>
              <a:rPr lang="en-US" sz="3200" b="1" dirty="0"/>
              <a:t>2 Peter 3:9 continues life </a:t>
            </a:r>
          </a:p>
          <a:p>
            <a:r>
              <a:rPr lang="en-US" sz="3600" b="1" dirty="0"/>
              <a:t>Matthew 6:33 all the necessities </a:t>
            </a:r>
          </a:p>
          <a:p>
            <a:pPr lvl="1"/>
            <a:r>
              <a:rPr lang="en-US" sz="3200" b="1" dirty="0"/>
              <a:t>2 Thessalonians 3:10 able to work </a:t>
            </a:r>
          </a:p>
          <a:p>
            <a:r>
              <a:rPr lang="en-US" sz="3600" b="1" dirty="0"/>
              <a:t>Genesis 2:24 family </a:t>
            </a:r>
          </a:p>
          <a:p>
            <a:pPr lvl="1"/>
            <a:r>
              <a:rPr lang="en-US" sz="3200" b="1" dirty="0"/>
              <a:t>Genesis 1:28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FC2E1-233E-449E-9238-0331D342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2562E-69D2-40C0-A2C3-2EF441AE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Spiritual Blessings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E4B25-BF9D-45E8-B774-E98B7C4A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Romans 5:8 Christ died for us </a:t>
            </a:r>
          </a:p>
          <a:p>
            <a:r>
              <a:rPr lang="en-US" sz="3600" b="1" dirty="0"/>
              <a:t>2 Timothy 3:16-17 scriptures </a:t>
            </a:r>
          </a:p>
          <a:p>
            <a:r>
              <a:rPr lang="en-US" sz="3600" b="1" dirty="0"/>
              <a:t>2 Peter 1:19-21 words that we can understand</a:t>
            </a:r>
          </a:p>
          <a:p>
            <a:r>
              <a:rPr lang="en-US" sz="3600" b="1" dirty="0"/>
              <a:t>1 Peter 3:12 we can pray to God </a:t>
            </a:r>
          </a:p>
          <a:p>
            <a:r>
              <a:rPr lang="en-US" sz="3600" b="1" dirty="0"/>
              <a:t>Romans 15:13 hope </a:t>
            </a:r>
          </a:p>
        </p:txBody>
      </p:sp>
    </p:spTree>
    <p:extLst>
      <p:ext uri="{BB962C8B-B14F-4D97-AF65-F5344CB8AC3E}">
        <p14:creationId xmlns:p14="http://schemas.microsoft.com/office/powerpoint/2010/main" val="28035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82568-F4D7-439A-8892-0B4D9B1B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CCD3A-EA55-491B-B974-840AEEBE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James 1:17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6463C-79BB-4967-AE73-CBD7310A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Every good gift and every perfect gift is from above, coming down from the Father of lights, with whom there is no variation or shadow due to change.</a:t>
            </a:r>
          </a:p>
        </p:txBody>
      </p:sp>
    </p:spTree>
    <p:extLst>
      <p:ext uri="{BB962C8B-B14F-4D97-AF65-F5344CB8AC3E}">
        <p14:creationId xmlns:p14="http://schemas.microsoft.com/office/powerpoint/2010/main" val="35709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7B87A0-72DE-4F65-9790-2F390B95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F80FB-B744-4132-AE87-0D9CBEF2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Always Thankful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A8AC-4B65-41F8-8710-97CF89DE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Philippians 4:6 do not be anxious about anything </a:t>
            </a:r>
          </a:p>
          <a:p>
            <a:r>
              <a:rPr lang="en-US" sz="3600" b="1" dirty="0"/>
              <a:t>1 Thessalonians 5:18 give thanks in all circumstances </a:t>
            </a:r>
          </a:p>
          <a:p>
            <a:r>
              <a:rPr lang="en-US" sz="3600" b="1" dirty="0"/>
              <a:t>Colossians 3:15 let the peace of Christ rule in your hearts </a:t>
            </a:r>
          </a:p>
        </p:txBody>
      </p:sp>
    </p:spTree>
    <p:extLst>
      <p:ext uri="{BB962C8B-B14F-4D97-AF65-F5344CB8AC3E}">
        <p14:creationId xmlns:p14="http://schemas.microsoft.com/office/powerpoint/2010/main" val="7524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5664</TotalTime>
  <Words>152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Giving Thanks </vt:lpstr>
      <vt:lpstr>Thanks Through Psalms </vt:lpstr>
      <vt:lpstr>Physical Blessings</vt:lpstr>
      <vt:lpstr>Spiritual Blessings </vt:lpstr>
      <vt:lpstr>James 1:17 </vt:lpstr>
      <vt:lpstr>Always Thankful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Thanks </dc:title>
  <dc:creator>Brandon Hathaway</dc:creator>
  <cp:lastModifiedBy>Brandon Hathaway</cp:lastModifiedBy>
  <cp:revision>5</cp:revision>
  <dcterms:created xsi:type="dcterms:W3CDTF">2021-11-24T15:47:12Z</dcterms:created>
  <dcterms:modified xsi:type="dcterms:W3CDTF">2021-11-28T14:12:56Z</dcterms:modified>
</cp:coreProperties>
</file>