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8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0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6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7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8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DB6D6-9A7F-472B-BF8B-57306C65AA0C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A1DE-F96C-41BC-92DD-F9A2DB04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418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to be Exited About as a Christian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297"/>
            <a:ext cx="9132600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Learning/Knowledge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Matthew 12:42 something greater than Solomon is here </a:t>
            </a:r>
          </a:p>
          <a:p>
            <a:r>
              <a:rPr lang="en-US" sz="3200" b="1" dirty="0" smtClean="0"/>
              <a:t>1 Corinthians 1:25 the foolishness of God is wiser than man </a:t>
            </a:r>
          </a:p>
          <a:p>
            <a:r>
              <a:rPr lang="en-US" sz="3200" b="1" dirty="0" smtClean="0"/>
              <a:t>2 Timothy 3:16-17 all scripture is breathed out by God </a:t>
            </a:r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0961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297"/>
            <a:ext cx="9132600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Competiveness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Ephesians 6:10-20 armor of God </a:t>
            </a:r>
          </a:p>
          <a:p>
            <a:r>
              <a:rPr lang="en-US" sz="3200" b="1" dirty="0" smtClean="0"/>
              <a:t>Hebrews 4:12 two edge sword </a:t>
            </a:r>
          </a:p>
          <a:p>
            <a:r>
              <a:rPr lang="en-US" sz="3200" b="1" dirty="0" smtClean="0"/>
              <a:t>1 Corinthians 9:24-27 compete for a prize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98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297"/>
            <a:ext cx="9132600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Productiveness/Fruits of Labor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 Timothy 2:6 first share of the crops </a:t>
            </a:r>
          </a:p>
          <a:p>
            <a:r>
              <a:rPr lang="en-US" sz="3200" b="1" dirty="0" smtClean="0"/>
              <a:t>Matthew 13:1-9,18-23 parable of the sower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54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297"/>
            <a:ext cx="9132600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Family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Romans 8:14-17 Spirit of adoption </a:t>
            </a:r>
          </a:p>
          <a:p>
            <a:r>
              <a:rPr lang="en-US" sz="3200" b="1" dirty="0" smtClean="0"/>
              <a:t>1 Timothy 5:1-2 father, mother, brother, sister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30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297"/>
            <a:ext cx="9132600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Heaven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John 14:1-4 a home in heaven </a:t>
            </a:r>
          </a:p>
          <a:p>
            <a:r>
              <a:rPr lang="en-US" sz="3200" b="1" dirty="0" smtClean="0"/>
              <a:t>Revelation 21:4 no death, no mourning, no pain </a:t>
            </a:r>
          </a:p>
        </p:txBody>
      </p:sp>
    </p:spTree>
    <p:extLst>
      <p:ext uri="{BB962C8B-B14F-4D97-AF65-F5344CB8AC3E}">
        <p14:creationId xmlns:p14="http://schemas.microsoft.com/office/powerpoint/2010/main" val="578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106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What to be Exited About as a Christian </vt:lpstr>
      <vt:lpstr>Learning/Knowledge </vt:lpstr>
      <vt:lpstr>Competiveness </vt:lpstr>
      <vt:lpstr>Productiveness/Fruits of Labor </vt:lpstr>
      <vt:lpstr>Family </vt:lpstr>
      <vt:lpstr>Heaven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be Exited About as a Christian</dc:title>
  <dc:creator>User</dc:creator>
  <cp:lastModifiedBy>User</cp:lastModifiedBy>
  <cp:revision>6</cp:revision>
  <dcterms:created xsi:type="dcterms:W3CDTF">2020-11-29T11:44:19Z</dcterms:created>
  <dcterms:modified xsi:type="dcterms:W3CDTF">2020-11-29T13:09:47Z</dcterms:modified>
</cp:coreProperties>
</file>