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F745-0141-4F8C-9899-1F72F967E670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17B2-97EB-4E60-8EA8-FBE301FDC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23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F745-0141-4F8C-9899-1F72F967E670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17B2-97EB-4E60-8EA8-FBE301FDC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1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F745-0141-4F8C-9899-1F72F967E670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17B2-97EB-4E60-8EA8-FBE301FDC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6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F745-0141-4F8C-9899-1F72F967E670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17B2-97EB-4E60-8EA8-FBE301FDC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5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F745-0141-4F8C-9899-1F72F967E670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17B2-97EB-4E60-8EA8-FBE301FDC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5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F745-0141-4F8C-9899-1F72F967E670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17B2-97EB-4E60-8EA8-FBE301FDC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0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F745-0141-4F8C-9899-1F72F967E670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17B2-97EB-4E60-8EA8-FBE301FDC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70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F745-0141-4F8C-9899-1F72F967E670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17B2-97EB-4E60-8EA8-FBE301FDC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16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F745-0141-4F8C-9899-1F72F967E670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17B2-97EB-4E60-8EA8-FBE301FDC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7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F745-0141-4F8C-9899-1F72F967E670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17B2-97EB-4E60-8EA8-FBE301FDC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5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F745-0141-4F8C-9899-1F72F967E670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17B2-97EB-4E60-8EA8-FBE301FDC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8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1F745-0141-4F8C-9899-1F72F967E670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217B2-97EB-4E60-8EA8-FBE301FDC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64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920" y="0"/>
            <a:ext cx="9265920" cy="6949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Which Scriptures Are Important?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3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362" y="-46021"/>
            <a:ext cx="9266723" cy="69500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Verses The World Focus 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Hebrews 11:6 without faith it is impossible to please God </a:t>
            </a:r>
          </a:p>
          <a:p>
            <a:r>
              <a:rPr lang="en-US" dirty="0" smtClean="0"/>
              <a:t>Ephesians 2:8 by grace you have bean saved </a:t>
            </a:r>
          </a:p>
          <a:p>
            <a:r>
              <a:rPr lang="en-US" dirty="0" smtClean="0"/>
              <a:t>1 Peter 3:18 Christ died once for all </a:t>
            </a:r>
          </a:p>
          <a:p>
            <a:r>
              <a:rPr lang="en-US" dirty="0" smtClean="0"/>
              <a:t>Matthew 7:1 judge not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4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362" y="-46021"/>
            <a:ext cx="9266723" cy="69500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Scriptures Are Important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Romans 15:4 written for our learning </a:t>
            </a:r>
          </a:p>
          <a:p>
            <a:r>
              <a:rPr lang="en-US" dirty="0" smtClean="0"/>
              <a:t>Deuteronomy 29:29 the things revealed belong to us</a:t>
            </a:r>
          </a:p>
          <a:p>
            <a:r>
              <a:rPr lang="en-US" dirty="0" smtClean="0"/>
              <a:t>2 Timothy 3:16-17 all scripture </a:t>
            </a:r>
          </a:p>
          <a:p>
            <a:r>
              <a:rPr lang="en-US" dirty="0" smtClean="0"/>
              <a:t>James 1:25 perfect law of liberty </a:t>
            </a:r>
          </a:p>
          <a:p>
            <a:r>
              <a:rPr lang="en-US" dirty="0" smtClean="0"/>
              <a:t>1 Corinthians 4:6 do not think beyond what is written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8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79</Words>
  <Application>Microsoft Office PowerPoint</Application>
  <PresentationFormat>On-screen Show (4:3)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Which Scriptures Are Important? </vt:lpstr>
      <vt:lpstr>Verses The World Focus On </vt:lpstr>
      <vt:lpstr>All Scriptures Are Important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Scriptures Are Important?</dc:title>
  <dc:creator>User</dc:creator>
  <cp:lastModifiedBy>User</cp:lastModifiedBy>
  <cp:revision>3</cp:revision>
  <dcterms:created xsi:type="dcterms:W3CDTF">2020-11-29T21:07:03Z</dcterms:created>
  <dcterms:modified xsi:type="dcterms:W3CDTF">2020-11-29T21:27:52Z</dcterms:modified>
</cp:coreProperties>
</file>