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3842-565D-4378-BD37-271A016D8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75F0-A7F2-42FE-B1C7-9F549B38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8503920" cy="2387600"/>
          </a:xfrm>
        </p:spPr>
        <p:txBody>
          <a:bodyPr>
            <a:noAutofit/>
          </a:bodyPr>
          <a:lstStyle/>
          <a:p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383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8503920" cy="23876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W.W.J.D</a:t>
            </a:r>
            <a:br>
              <a:rPr lang="en-US" sz="7200" b="1" dirty="0" smtClean="0"/>
            </a:br>
            <a:r>
              <a:rPr lang="en-US" sz="7200" b="1" dirty="0" smtClean="0"/>
              <a:t>What Would Jesus Do?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 Peter 4:21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587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Pray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Hebrews 5:7 offered up prayers </a:t>
            </a:r>
          </a:p>
          <a:p>
            <a:r>
              <a:rPr lang="en-US" sz="3600" b="1" dirty="0" smtClean="0"/>
              <a:t>Luke 3:21 prayed after baptism </a:t>
            </a:r>
          </a:p>
          <a:p>
            <a:r>
              <a:rPr lang="en-US" sz="3600" b="1" dirty="0" smtClean="0"/>
              <a:t>Matthew 14:23 prayed alone </a:t>
            </a:r>
          </a:p>
          <a:p>
            <a:r>
              <a:rPr lang="en-US" sz="3600" b="1" dirty="0" smtClean="0"/>
              <a:t>Luke 6:12/Mark 1:35 early morning/whole night </a:t>
            </a:r>
          </a:p>
          <a:p>
            <a:r>
              <a:rPr lang="en-US" sz="3600" b="1" dirty="0" smtClean="0"/>
              <a:t>Matthew 26:36-46 three times consistently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957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Obey the Will of the Father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Matthew 6:10 your will be done </a:t>
            </a:r>
          </a:p>
          <a:p>
            <a:r>
              <a:rPr lang="en-US" sz="3600" b="1" dirty="0" smtClean="0"/>
              <a:t>Luke 22:42 not My will but Yours, be done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Faithful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1 Peter 1:19 lamb without blemish</a:t>
            </a:r>
          </a:p>
          <a:p>
            <a:r>
              <a:rPr lang="en-US" sz="3600" b="1" dirty="0" smtClean="0"/>
              <a:t>1 Peter 2:22 committed no sin </a:t>
            </a:r>
          </a:p>
          <a:p>
            <a:r>
              <a:rPr lang="en-US" sz="3600" b="1" dirty="0" smtClean="0"/>
              <a:t>2 Corinthians 5:21  knew no sin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1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71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W.W.J.D What Would Jesus Do?</vt:lpstr>
      <vt:lpstr>Pray</vt:lpstr>
      <vt:lpstr>Obey the Will of the Father </vt:lpstr>
      <vt:lpstr>Faithful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W.W.J.D What Would Jesus Do?</dc:title>
  <dc:creator>User</dc:creator>
  <cp:lastModifiedBy>User</cp:lastModifiedBy>
  <cp:revision>7</cp:revision>
  <dcterms:created xsi:type="dcterms:W3CDTF">2020-11-08T12:34:51Z</dcterms:created>
  <dcterms:modified xsi:type="dcterms:W3CDTF">2020-11-08T14:49:08Z</dcterms:modified>
</cp:coreProperties>
</file>