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60" r:id="rId4"/>
    <p:sldId id="258" r:id="rId5"/>
    <p:sldId id="257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6C06-93D0-4BD4-9321-4B56866C18DB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8561-5181-4BFA-8E4E-A296E9CBA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4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6C06-93D0-4BD4-9321-4B56866C18DB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8561-5181-4BFA-8E4E-A296E9CBA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22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6C06-93D0-4BD4-9321-4B56866C18DB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8561-5181-4BFA-8E4E-A296E9CBA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6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6C06-93D0-4BD4-9321-4B56866C18DB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8561-5181-4BFA-8E4E-A296E9CBA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9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6C06-93D0-4BD4-9321-4B56866C18DB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8561-5181-4BFA-8E4E-A296E9CBA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6C06-93D0-4BD4-9321-4B56866C18DB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8561-5181-4BFA-8E4E-A296E9CBA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4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6C06-93D0-4BD4-9321-4B56866C18DB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8561-5181-4BFA-8E4E-A296E9CBA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77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6C06-93D0-4BD4-9321-4B56866C18DB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8561-5181-4BFA-8E4E-A296E9CBA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4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6C06-93D0-4BD4-9321-4B56866C18DB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8561-5181-4BFA-8E4E-A296E9CBA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76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6C06-93D0-4BD4-9321-4B56866C18DB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8561-5181-4BFA-8E4E-A296E9CBA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1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6C06-93D0-4BD4-9321-4B56866C18DB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8561-5181-4BFA-8E4E-A296E9CBA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9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76C06-93D0-4BD4-9321-4B56866C18DB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38561-5181-4BFA-8E4E-A296E9CBA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4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12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" y="1122362"/>
            <a:ext cx="8473440" cy="2479676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WWJD</a:t>
            </a:r>
            <a:br>
              <a:rPr lang="en-US" sz="7200" b="1" dirty="0" smtClean="0"/>
            </a:br>
            <a:r>
              <a:rPr lang="en-US" sz="7200" b="1" dirty="0" smtClean="0"/>
              <a:t>What Would Jesus Do? 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02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-900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Teach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Matthew 5:1 taught them </a:t>
            </a:r>
          </a:p>
          <a:p>
            <a:r>
              <a:rPr lang="en-US" sz="3600" b="1" dirty="0" smtClean="0"/>
              <a:t>John 3:2 we know that you are a teacher come from God </a:t>
            </a:r>
          </a:p>
          <a:p>
            <a:r>
              <a:rPr lang="en-US" sz="3600" b="1" dirty="0" smtClean="0"/>
              <a:t>Matthew 28:20 teaching to observe the thing I have commanded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8081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Rebuke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Matthew 16:23 get behind Me Satan </a:t>
            </a:r>
          </a:p>
          <a:p>
            <a:r>
              <a:rPr lang="en-US" sz="3600" b="1" dirty="0" smtClean="0"/>
              <a:t>Matthew 21:12-13 drove out </a:t>
            </a:r>
          </a:p>
          <a:p>
            <a:r>
              <a:rPr lang="en-US" sz="3600" b="1" dirty="0" smtClean="0"/>
              <a:t>Luke 9:54-56 He turned and rebuked them </a:t>
            </a:r>
          </a:p>
          <a:p>
            <a:r>
              <a:rPr lang="en-US" sz="3600" b="1" dirty="0" smtClean="0"/>
              <a:t>Luke 17:3 if your brother sins, rebuke him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565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Love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Romans 5:8 God shows His love </a:t>
            </a:r>
          </a:p>
          <a:p>
            <a:r>
              <a:rPr lang="en-US" sz="3600" b="1" dirty="0" smtClean="0"/>
              <a:t>1 John 4:7-16 if God so loved us, we also ought to love one another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5281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Forgive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Luke 7:48 your sins are forgiven </a:t>
            </a:r>
          </a:p>
          <a:p>
            <a:r>
              <a:rPr lang="en-US" sz="3200" b="1" dirty="0" smtClean="0"/>
              <a:t>Matthew 9:2 your sins are forgiven you </a:t>
            </a:r>
          </a:p>
          <a:p>
            <a:r>
              <a:rPr lang="en-US" sz="3200" b="1" dirty="0" smtClean="0"/>
              <a:t>Ephesians 4:32 just is in Christ God forgave you </a:t>
            </a:r>
          </a:p>
          <a:p>
            <a:r>
              <a:rPr lang="en-US" sz="3200" b="1" dirty="0" smtClean="0"/>
              <a:t>Colossians 3:13 forgive as the Lord forgave you </a:t>
            </a:r>
          </a:p>
          <a:p>
            <a:r>
              <a:rPr lang="en-US" sz="3200" b="1" dirty="0" smtClean="0"/>
              <a:t> Romans 6:1-5 resurrected in the likeness of Christ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2397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454</TotalTime>
  <Words>118</Words>
  <Application>Microsoft Office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WWJD What Would Jesus Do? </vt:lpstr>
      <vt:lpstr>Teach</vt:lpstr>
      <vt:lpstr>Rebuke </vt:lpstr>
      <vt:lpstr>Love </vt:lpstr>
      <vt:lpstr>Forgive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WWJD What Would Jesus Do?</dc:title>
  <dc:creator>User</dc:creator>
  <cp:lastModifiedBy>User</cp:lastModifiedBy>
  <cp:revision>9</cp:revision>
  <dcterms:created xsi:type="dcterms:W3CDTF">2020-11-08T14:13:06Z</dcterms:created>
  <dcterms:modified xsi:type="dcterms:W3CDTF">2020-11-08T21:47:21Z</dcterms:modified>
</cp:coreProperties>
</file>