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67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4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82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6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0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5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9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0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6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8FF82-6033-4267-BAD8-03DEAF78B99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75D4-4696-4275-84BC-8669BBD2D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Peter’s Sermon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63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6508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Peter’s Sermon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83772"/>
            <a:ext cx="7886700" cy="5965372"/>
          </a:xfrm>
        </p:spPr>
        <p:txBody>
          <a:bodyPr/>
          <a:lstStyle/>
          <a:p>
            <a:r>
              <a:rPr lang="en-US" dirty="0" smtClean="0"/>
              <a:t>Acts 2:14-21 not drunk but fulfilled prophecy from Joel </a:t>
            </a:r>
          </a:p>
          <a:p>
            <a:r>
              <a:rPr lang="en-US" dirty="0" smtClean="0"/>
              <a:t>Acts 2:22-24 died by lawless hands, raised up by God </a:t>
            </a:r>
          </a:p>
          <a:p>
            <a:r>
              <a:rPr lang="en-US" dirty="0" smtClean="0"/>
              <a:t>Acts 2:25-35 fulfilled prophecy from David </a:t>
            </a:r>
          </a:p>
          <a:p>
            <a:r>
              <a:rPr lang="en-US" dirty="0" smtClean="0"/>
              <a:t>Acts 2:36 Lord and Christ </a:t>
            </a:r>
          </a:p>
          <a:p>
            <a:r>
              <a:rPr lang="en-US" dirty="0" smtClean="0"/>
              <a:t>Acts 2:37 the heart was cut </a:t>
            </a:r>
          </a:p>
          <a:p>
            <a:r>
              <a:rPr lang="en-US" dirty="0" smtClean="0"/>
              <a:t>Acts 2:38 repent and be baptized for the remission of sins </a:t>
            </a:r>
          </a:p>
          <a:p>
            <a:r>
              <a:rPr lang="en-US" dirty="0" smtClean="0"/>
              <a:t>Acts 2:39 the promise is for all </a:t>
            </a:r>
          </a:p>
          <a:p>
            <a:r>
              <a:rPr lang="en-US" dirty="0" smtClean="0"/>
              <a:t>Acts 2:40 testifying and exhorting </a:t>
            </a:r>
          </a:p>
          <a:p>
            <a:r>
              <a:rPr lang="en-US" dirty="0" smtClean="0"/>
              <a:t>Acts 2:41 about 3000 souls baptized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15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1236</TotalTime>
  <Words>70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Peter’s Sermon  </vt:lpstr>
      <vt:lpstr>Peter’s Sermon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</dc:title>
  <dc:creator>User</dc:creator>
  <cp:lastModifiedBy>User</cp:lastModifiedBy>
  <cp:revision>5</cp:revision>
  <dcterms:created xsi:type="dcterms:W3CDTF">2020-12-06T01:48:51Z</dcterms:created>
  <dcterms:modified xsi:type="dcterms:W3CDTF">2020-12-06T22:25:11Z</dcterms:modified>
</cp:coreProperties>
</file>