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2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9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3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0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0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B20D-4514-4A84-A881-23B86AB1336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1255-4C58-4057-BFD0-2806F0A6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Faithful Life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Faithful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Revelation 2:10 faithful till death</a:t>
            </a:r>
          </a:p>
          <a:p>
            <a:r>
              <a:rPr lang="en-US" dirty="0" smtClean="0"/>
              <a:t>Matthew 24:9-13 endure to the end </a:t>
            </a:r>
          </a:p>
          <a:p>
            <a:r>
              <a:rPr lang="en-US" dirty="0" smtClean="0"/>
              <a:t>2 Timothy 4:7 finish the race </a:t>
            </a:r>
          </a:p>
          <a:p>
            <a:r>
              <a:rPr lang="en-US" dirty="0" smtClean="0"/>
              <a:t>Luke 9:23 take up his cross daily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 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6:1 continue in sin? NO </a:t>
            </a:r>
          </a:p>
          <a:p>
            <a:r>
              <a:rPr lang="en-US" dirty="0" smtClean="0"/>
              <a:t>Romans 6:23 wages of sins is death </a:t>
            </a:r>
          </a:p>
          <a:p>
            <a:r>
              <a:rPr lang="en-US" dirty="0" smtClean="0"/>
              <a:t>Galatians 5:4 severed from Christ </a:t>
            </a:r>
          </a:p>
          <a:p>
            <a:r>
              <a:rPr lang="en-US" dirty="0" smtClean="0"/>
              <a:t>2 Peter 2:19-22 again </a:t>
            </a:r>
            <a:r>
              <a:rPr lang="en-US" dirty="0"/>
              <a:t>e</a:t>
            </a:r>
            <a:r>
              <a:rPr lang="en-US" dirty="0" smtClean="0"/>
              <a:t>ntangled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Titus 2:14 zealous for good works </a:t>
            </a:r>
          </a:p>
          <a:p>
            <a:r>
              <a:rPr lang="en-US" dirty="0" smtClean="0"/>
              <a:t>John 13:35 by this all people will know </a:t>
            </a:r>
          </a:p>
          <a:p>
            <a:r>
              <a:rPr lang="en-US" dirty="0" smtClean="0"/>
              <a:t>1 John 2:5 by this we know that we are in Him </a:t>
            </a:r>
          </a:p>
          <a:p>
            <a:r>
              <a:rPr lang="en-US" dirty="0" smtClean="0"/>
              <a:t>James 2:14-26 show faith by works </a:t>
            </a:r>
          </a:p>
        </p:txBody>
      </p:sp>
    </p:spTree>
    <p:extLst>
      <p:ext uri="{BB962C8B-B14F-4D97-AF65-F5344CB8AC3E}">
        <p14:creationId xmlns:p14="http://schemas.microsoft.com/office/powerpoint/2010/main" val="13400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</TotalTime>
  <Words>88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 Faithful Life </vt:lpstr>
      <vt:lpstr>Faithful </vt:lpstr>
      <vt:lpstr>Back In Sin</vt:lpstr>
      <vt:lpstr>Workers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Faithful Life</dc:title>
  <dc:creator>User</dc:creator>
  <cp:lastModifiedBy>User</cp:lastModifiedBy>
  <cp:revision>10</cp:revision>
  <dcterms:created xsi:type="dcterms:W3CDTF">2020-12-26T15:14:49Z</dcterms:created>
  <dcterms:modified xsi:type="dcterms:W3CDTF">2020-12-27T14:37:40Z</dcterms:modified>
</cp:coreProperties>
</file>