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34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C32B-835F-4107-859F-7BF41C6FEC7B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F4C-BE33-4A3B-B257-C335F727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17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C32B-835F-4107-859F-7BF41C6FEC7B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F4C-BE33-4A3B-B257-C335F727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5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C32B-835F-4107-859F-7BF41C6FEC7B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F4C-BE33-4A3B-B257-C335F727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1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C32B-835F-4107-859F-7BF41C6FEC7B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F4C-BE33-4A3B-B257-C335F727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1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C32B-835F-4107-859F-7BF41C6FEC7B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F4C-BE33-4A3B-B257-C335F727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5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C32B-835F-4107-859F-7BF41C6FEC7B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F4C-BE33-4A3B-B257-C335F727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69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C32B-835F-4107-859F-7BF41C6FEC7B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F4C-BE33-4A3B-B257-C335F727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9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C32B-835F-4107-859F-7BF41C6FEC7B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F4C-BE33-4A3B-B257-C335F727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1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C32B-835F-4107-859F-7BF41C6FEC7B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F4C-BE33-4A3B-B257-C335F727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4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C32B-835F-4107-859F-7BF41C6FEC7B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F4C-BE33-4A3B-B257-C335F727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8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C32B-835F-4107-859F-7BF41C6FEC7B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BF4C-BE33-4A3B-B257-C335F727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81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DC32B-835F-4107-859F-7BF41C6FEC7B}" type="datetimeFigureOut">
              <a:rPr lang="en-US" smtClean="0"/>
              <a:t>12/26/2020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7BF4C-BE33-4A3B-B257-C335F7273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30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0105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By What Authority 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Mark 11:27-33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21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244" y="-297"/>
            <a:ext cx="9504488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Two Choices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Matthew 7:13-14 easy or difficult </a:t>
            </a:r>
          </a:p>
          <a:p>
            <a:r>
              <a:rPr lang="en-US" sz="3600" b="1" dirty="0" smtClean="0"/>
              <a:t>Matthew 12:30 with Christ or against Christ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4178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244" y="-297"/>
            <a:ext cx="9504488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Way of Men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Judges 21:25 everyone did what was right in his own eyes </a:t>
            </a:r>
          </a:p>
          <a:p>
            <a:r>
              <a:rPr lang="en-US" sz="3600" b="1" dirty="0" smtClean="0"/>
              <a:t>Proverbs 14:12 end is the way of death </a:t>
            </a:r>
          </a:p>
          <a:p>
            <a:r>
              <a:rPr lang="en-US" sz="3600" b="1" dirty="0" smtClean="0"/>
              <a:t>Matthew 7:15-20 false prophets </a:t>
            </a:r>
          </a:p>
          <a:p>
            <a:r>
              <a:rPr lang="en-US" sz="3600" b="1" dirty="0" smtClean="0"/>
              <a:t>Revelation 22:18-19 adding to and taking away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03748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244" y="-297"/>
            <a:ext cx="9504488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Way of God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John 14:5 the way, the truth, and the life </a:t>
            </a:r>
          </a:p>
          <a:p>
            <a:r>
              <a:rPr lang="en-US" sz="3600" b="1" dirty="0" smtClean="0"/>
              <a:t>Ephesians 4:4-6 one faith </a:t>
            </a:r>
          </a:p>
          <a:p>
            <a:r>
              <a:rPr lang="en-US" sz="3600" b="1" dirty="0" smtClean="0"/>
              <a:t>2 Timothy 3:16-17 the work of man may be complete </a:t>
            </a:r>
          </a:p>
          <a:p>
            <a:r>
              <a:rPr lang="en-US" sz="3600" b="1" dirty="0" smtClean="0"/>
              <a:t>James 1:25 perfect law of liberty </a:t>
            </a:r>
          </a:p>
        </p:txBody>
      </p:sp>
    </p:spTree>
    <p:extLst>
      <p:ext uri="{BB962C8B-B14F-4D97-AF65-F5344CB8AC3E}">
        <p14:creationId xmlns:p14="http://schemas.microsoft.com/office/powerpoint/2010/main" val="409704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</TotalTime>
  <Words>86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By What Authority </vt:lpstr>
      <vt:lpstr>Two Choices </vt:lpstr>
      <vt:lpstr>Way of Men </vt:lpstr>
      <vt:lpstr>Way of God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What Authority</dc:title>
  <dc:creator>User</dc:creator>
  <cp:lastModifiedBy>User</cp:lastModifiedBy>
  <cp:revision>10</cp:revision>
  <dcterms:created xsi:type="dcterms:W3CDTF">2020-12-27T02:34:21Z</dcterms:created>
  <dcterms:modified xsi:type="dcterms:W3CDTF">2020-12-27T14:23:24Z</dcterms:modified>
</cp:coreProperties>
</file>