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1814-4486-4705-B236-B7EEC115A809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A299-F96A-4E81-9A67-3884E2BF4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8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1814-4486-4705-B236-B7EEC115A809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A299-F96A-4E81-9A67-3884E2BF4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10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1814-4486-4705-B236-B7EEC115A809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A299-F96A-4E81-9A67-3884E2BF4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0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1814-4486-4705-B236-B7EEC115A809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A299-F96A-4E81-9A67-3884E2BF4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84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1814-4486-4705-B236-B7EEC115A809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A299-F96A-4E81-9A67-3884E2BF4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07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1814-4486-4705-B236-B7EEC115A809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A299-F96A-4E81-9A67-3884E2BF4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48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1814-4486-4705-B236-B7EEC115A809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A299-F96A-4E81-9A67-3884E2BF4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23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1814-4486-4705-B236-B7EEC115A809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A299-F96A-4E81-9A67-3884E2BF4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94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1814-4486-4705-B236-B7EEC115A809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A299-F96A-4E81-9A67-3884E2BF4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7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1814-4486-4705-B236-B7EEC115A809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A299-F96A-4E81-9A67-3884E2BF4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77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1814-4486-4705-B236-B7EEC115A809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A299-F96A-4E81-9A67-3884E2BF4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7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B1814-4486-4705-B236-B7EEC115A809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2A299-F96A-4E81-9A67-3884E2BF4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5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26718" cy="68362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This Congregation Disappeared Would Anyone Notice?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7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" y="11896"/>
            <a:ext cx="9126503" cy="6834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Congregations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Church in Corinth, Ephesus, Thessalonica, Rome, Galatia, Philippi, Colossae </a:t>
            </a:r>
          </a:p>
          <a:p>
            <a:r>
              <a:rPr lang="en-US" dirty="0" smtClean="0"/>
              <a:t>Revelation – to the seven churches of Asia </a:t>
            </a:r>
          </a:p>
          <a:p>
            <a:pPr lvl="1"/>
            <a:r>
              <a:rPr lang="en-US" dirty="0" smtClean="0"/>
              <a:t>Ephesus, Smyrna, </a:t>
            </a:r>
            <a:r>
              <a:rPr lang="en-US" dirty="0" err="1" smtClean="0"/>
              <a:t>Pergamos</a:t>
            </a:r>
            <a:r>
              <a:rPr lang="en-US" dirty="0" smtClean="0"/>
              <a:t>, Thyatira, Sardis, Philadelphia, Laodicea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81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" y="11896"/>
            <a:ext cx="9126503" cy="6834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Make Up the Church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Corinthians 12:12-31 one body many members </a:t>
            </a:r>
          </a:p>
          <a:p>
            <a:r>
              <a:rPr lang="en-US" dirty="0" smtClean="0"/>
              <a:t>Ephesians 4:11 some apostles, prophets, evangelist, pastors, teachers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792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" y="11896"/>
            <a:ext cx="9126503" cy="6834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Are You?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Corinthians 12:15-16,21 there is need for every part</a:t>
            </a:r>
          </a:p>
          <a:p>
            <a:endParaRPr lang="en-US" dirty="0" smtClean="0"/>
          </a:p>
          <a:p>
            <a:r>
              <a:rPr lang="en-US" dirty="0" smtClean="0"/>
              <a:t>Would it be noticed if you were gone?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43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758</TotalTime>
  <Words>91</Words>
  <Application>Microsoft Office PowerPoint</Application>
  <PresentationFormat>On-screen Show (4:3)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If This Congregation Disappeared Would Anyone Notice? </vt:lpstr>
      <vt:lpstr>Congregations  </vt:lpstr>
      <vt:lpstr>We Make Up the Church </vt:lpstr>
      <vt:lpstr>Which Are You?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This Congregation Disappeared Would Anyone Notice?</dc:title>
  <dc:creator>User</dc:creator>
  <cp:lastModifiedBy>User</cp:lastModifiedBy>
  <cp:revision>10</cp:revision>
  <dcterms:created xsi:type="dcterms:W3CDTF">2020-12-06T01:53:03Z</dcterms:created>
  <dcterms:modified xsi:type="dcterms:W3CDTF">2020-12-06T14:31:48Z</dcterms:modified>
</cp:coreProperties>
</file>