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72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9DE0-65A7-4615-A2FC-2C69BFD25521}" type="datetimeFigureOut">
              <a:rPr lang="en-US" smtClean="0"/>
              <a:t>8/5/2018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FFC1A-32B2-4525-BE2B-05D1A832A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910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9DE0-65A7-4615-A2FC-2C69BFD25521}" type="datetimeFigureOut">
              <a:rPr lang="en-US" smtClean="0"/>
              <a:t>8/5/2018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FFC1A-32B2-4525-BE2B-05D1A832A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648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9DE0-65A7-4615-A2FC-2C69BFD25521}" type="datetimeFigureOut">
              <a:rPr lang="en-US" smtClean="0"/>
              <a:t>8/5/2018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FFC1A-32B2-4525-BE2B-05D1A832A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68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9DE0-65A7-4615-A2FC-2C69BFD25521}" type="datetimeFigureOut">
              <a:rPr lang="en-US" smtClean="0"/>
              <a:t>8/5/2018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FFC1A-32B2-4525-BE2B-05D1A832A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187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9DE0-65A7-4615-A2FC-2C69BFD25521}" type="datetimeFigureOut">
              <a:rPr lang="en-US" smtClean="0"/>
              <a:t>8/5/2018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FFC1A-32B2-4525-BE2B-05D1A832A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838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9DE0-65A7-4615-A2FC-2C69BFD25521}" type="datetimeFigureOut">
              <a:rPr lang="en-US" smtClean="0"/>
              <a:t>8/5/2018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FFC1A-32B2-4525-BE2B-05D1A832A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681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9DE0-65A7-4615-A2FC-2C69BFD25521}" type="datetimeFigureOut">
              <a:rPr lang="en-US" smtClean="0"/>
              <a:t>8/5/2018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FFC1A-32B2-4525-BE2B-05D1A832A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436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9DE0-65A7-4615-A2FC-2C69BFD25521}" type="datetimeFigureOut">
              <a:rPr lang="en-US" smtClean="0"/>
              <a:t>8/5/2018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FFC1A-32B2-4525-BE2B-05D1A832A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412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9DE0-65A7-4615-A2FC-2C69BFD25521}" type="datetimeFigureOut">
              <a:rPr lang="en-US" smtClean="0"/>
              <a:t>8/5/2018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FFC1A-32B2-4525-BE2B-05D1A832A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321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9DE0-65A7-4615-A2FC-2C69BFD25521}" type="datetimeFigureOut">
              <a:rPr lang="en-US" smtClean="0"/>
              <a:t>8/5/2018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FFC1A-32B2-4525-BE2B-05D1A832A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502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9DE0-65A7-4615-A2FC-2C69BFD25521}" type="datetimeFigureOut">
              <a:rPr lang="en-US" smtClean="0"/>
              <a:t>8/5/2018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FFC1A-32B2-4525-BE2B-05D1A832A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956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4F9DE0-65A7-4615-A2FC-2C69BFD25521}" type="datetimeFigureOut">
              <a:rPr lang="en-US" smtClean="0"/>
              <a:t>8/5/2018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FFC1A-32B2-4525-BE2B-05D1A832A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419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How To Use The </a:t>
            </a:r>
            <a:r>
              <a:rPr lang="en-US" dirty="0" smtClean="0"/>
              <a:t>Scriptures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2 Timothy 3:16-17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862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Doctrine/Teaching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Matt. 28:18-20 teaching them to observe all things I have commanded you </a:t>
            </a:r>
          </a:p>
          <a:p>
            <a:r>
              <a:rPr lang="en-US" dirty="0" smtClean="0"/>
              <a:t>Rom. 1:15-17 eager to preach the gospel </a:t>
            </a:r>
          </a:p>
          <a:p>
            <a:r>
              <a:rPr lang="en-US" dirty="0" smtClean="0"/>
              <a:t>Acts 10:42 testify that he is the one appointed God </a:t>
            </a:r>
          </a:p>
          <a:p>
            <a:r>
              <a:rPr lang="en-US" dirty="0" smtClean="0"/>
              <a:t>Acts 8:35 preached Jesus to him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411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Reproof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Heb. 2:4 God bore witness by signs </a:t>
            </a:r>
          </a:p>
          <a:p>
            <a:r>
              <a:rPr lang="en-US" dirty="0" smtClean="0"/>
              <a:t>Mark 16:20 confirmed the message by accompany of signs </a:t>
            </a:r>
          </a:p>
          <a:p>
            <a:r>
              <a:rPr lang="en-US" dirty="0" smtClean="0"/>
              <a:t>John 20:31 that we might believe </a:t>
            </a:r>
          </a:p>
          <a:p>
            <a:r>
              <a:rPr lang="en-US" dirty="0" smtClean="0"/>
              <a:t>Prophecy's </a:t>
            </a:r>
          </a:p>
          <a:p>
            <a:r>
              <a:rPr lang="en-US" dirty="0" smtClean="0"/>
              <a:t>All Scriptures work together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542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Correction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Matt. 18:15 go and tell him his faul</a:t>
            </a:r>
            <a:r>
              <a:rPr lang="en-US" dirty="0"/>
              <a:t>t</a:t>
            </a:r>
            <a:endParaRPr lang="en-US" dirty="0" smtClean="0"/>
          </a:p>
          <a:p>
            <a:r>
              <a:rPr lang="en-US" dirty="0" smtClean="0"/>
              <a:t>Gal. 2:11 I rebuked him in public </a:t>
            </a:r>
          </a:p>
          <a:p>
            <a:r>
              <a:rPr lang="en-US" dirty="0" smtClean="0"/>
              <a:t>Acts 18:26 took him aside and explained to him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956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8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Instruction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Heb. 5:11- 6:1 ought to be teachers, but need to be taught </a:t>
            </a:r>
          </a:p>
          <a:p>
            <a:r>
              <a:rPr lang="en-US" dirty="0" smtClean="0"/>
              <a:t>Titus 2:3-6 train the younger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629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</TotalTime>
  <Words>122</Words>
  <Application>Microsoft Office PowerPoint</Application>
  <PresentationFormat>On-screen Show (4:3)</PresentationFormat>
  <Paragraphs>20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How To Use The Scriptures</vt:lpstr>
      <vt:lpstr>Doctrine/Teaching </vt:lpstr>
      <vt:lpstr>Reproof </vt:lpstr>
      <vt:lpstr>Correction </vt:lpstr>
      <vt:lpstr>Instruction 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Casey Crasher</dc:creator>
  <cp:lastModifiedBy>Casey Crasher</cp:lastModifiedBy>
  <cp:revision>13</cp:revision>
  <dcterms:created xsi:type="dcterms:W3CDTF">2018-08-03T15:47:28Z</dcterms:created>
  <dcterms:modified xsi:type="dcterms:W3CDTF">2018-08-05T21:06:30Z</dcterms:modified>
</cp:coreProperties>
</file>