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0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5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6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1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6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5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5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3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9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ECCA-A75D-46A2-8D62-4660201D6241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DE90-6766-4DBC-B708-56AAE51A0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Singing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0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Instruments In The 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 </a:t>
            </a:r>
            <a:r>
              <a:rPr lang="en-US" dirty="0" smtClean="0">
                <a:solidFill>
                  <a:schemeClr val="bg1"/>
                </a:solidFill>
              </a:rPr>
              <a:t>Cor. </a:t>
            </a:r>
            <a:r>
              <a:rPr lang="en-US" dirty="0" smtClean="0">
                <a:solidFill>
                  <a:schemeClr val="bg1"/>
                </a:solidFill>
              </a:rPr>
              <a:t>14:7-8 trumpet… battle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Matt. 6:2 sound the trumpet before you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Matt. 24:31 send His angels with a great sound of a trumpet (1 Cor. 15:52)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Heb. 12:19 sound of a trumpet (Rev. 1:10, Rev. 4:1, Rev. 8:13, Rev. 9:14)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Instruments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Rom. 6:13 instruments of righteousness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1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Music In The 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Matt. 26:30 sung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Mark 14:26 sung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Acts 16:25 singing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Rom. 15:9 sing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 Cor. 14:15 sing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Eph. 5:19 songs, singing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Col. 3:16 songs, singing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Heb. 2:12 sing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James 5:13 sing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Are We To </a:t>
            </a:r>
            <a:r>
              <a:rPr lang="en-US" dirty="0" smtClean="0">
                <a:solidFill>
                  <a:schemeClr val="bg1"/>
                </a:solidFill>
              </a:rPr>
              <a:t>Sing?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Eph. 5:19 melody in our hearts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Col. 3:16 grace in your hearts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 Cor. 14:15 sing with understanding and in spirit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3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We Sing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James 5:13 we are happy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Col. 3:16, Eph. 5:19 teach and admonish one another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Rom. 15:9 sing to His name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Heb. 2:12 I will sing praise to you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8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178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Singing </vt:lpstr>
      <vt:lpstr>Instruments In The NT </vt:lpstr>
      <vt:lpstr>Music In The NT </vt:lpstr>
      <vt:lpstr>How Are We To Sing? </vt:lpstr>
      <vt:lpstr>Why We Sing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Duties As The Preacher</dc:title>
  <dc:creator>Casey Crasher</dc:creator>
  <cp:lastModifiedBy>Casey Crasher</cp:lastModifiedBy>
  <cp:revision>12</cp:revision>
  <dcterms:created xsi:type="dcterms:W3CDTF">2018-07-29T01:07:37Z</dcterms:created>
  <dcterms:modified xsi:type="dcterms:W3CDTF">2018-07-29T13:14:56Z</dcterms:modified>
</cp:coreProperties>
</file>