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8C86B4-CE4D-4D87-8D16-9462A505D4F6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16F945-BCCD-4C83-BEF7-B45807273CD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We Preach From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Has Authority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Gen. 1 God created all things (John 1:1-3) </a:t>
            </a:r>
          </a:p>
          <a:p>
            <a:r>
              <a:rPr lang="en-US" dirty="0" smtClean="0"/>
              <a:t>Heb. 1:1 God …spoke in times past </a:t>
            </a:r>
          </a:p>
          <a:p>
            <a:r>
              <a:rPr lang="en-US" dirty="0" smtClean="0"/>
              <a:t>Heb. 1:2  spoken to us by His Son </a:t>
            </a:r>
          </a:p>
          <a:p>
            <a:r>
              <a:rPr lang="en-US" dirty="0" smtClean="0"/>
              <a:t>Matt. 28:18 all authority has been given to Christ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0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Word/Authority Given to Man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Heb. 2:1-4 confirmed to us by those who heard him </a:t>
            </a:r>
          </a:p>
          <a:p>
            <a:r>
              <a:rPr lang="en-US" dirty="0" smtClean="0"/>
              <a:t>2 Pet. 1:19-21 spoke as they were moved by the Holy Spirit </a:t>
            </a:r>
            <a:endParaRPr lang="en-US" dirty="0" smtClean="0"/>
          </a:p>
          <a:p>
            <a:r>
              <a:rPr lang="en-US" dirty="0" smtClean="0"/>
              <a:t>Rom. 10:17 hearing from the word of God </a:t>
            </a:r>
            <a:endParaRPr lang="en-US" dirty="0" smtClean="0"/>
          </a:p>
          <a:p>
            <a:r>
              <a:rPr lang="en-US" dirty="0" smtClean="0"/>
              <a:t>2 Tim. 3:16-17 all scripture is breathed out by </a:t>
            </a:r>
            <a:r>
              <a:rPr lang="en-US" dirty="0" smtClean="0"/>
              <a:t>God</a:t>
            </a:r>
          </a:p>
          <a:p>
            <a:r>
              <a:rPr lang="en-US" dirty="0" smtClean="0"/>
              <a:t>Col. 3:17 in word or deed do all in His name </a:t>
            </a:r>
          </a:p>
          <a:p>
            <a:r>
              <a:rPr lang="en-US" dirty="0" smtClean="0"/>
              <a:t>Matt. 28:20 teaching them whatsoever I commanded you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3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Do Not Go Beyond His Word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Due. 4:2 you shall not add nor take away </a:t>
            </a:r>
          </a:p>
          <a:p>
            <a:r>
              <a:rPr lang="en-US" dirty="0" smtClean="0"/>
              <a:t>Rev. 22:18-19 plagues added to you… taken out of the book of life </a:t>
            </a:r>
            <a:endParaRPr lang="en-US" dirty="0" smtClean="0"/>
          </a:p>
          <a:p>
            <a:r>
              <a:rPr lang="en-US" dirty="0" smtClean="0"/>
              <a:t>Gal. 1:6-9 no other gospel </a:t>
            </a:r>
            <a:endParaRPr lang="en-US" dirty="0" smtClean="0"/>
          </a:p>
          <a:p>
            <a:r>
              <a:rPr lang="en-US" dirty="0" smtClean="0"/>
              <a:t>1 Cor. 4:6 do not think beyond what is written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2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</TotalTime>
  <Words>164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Where We Preach From </vt:lpstr>
      <vt:lpstr>Who Has Authority </vt:lpstr>
      <vt:lpstr>Word/Authority Given to Man </vt:lpstr>
      <vt:lpstr>We Do Not Go Beyond His Word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We Preach From</dc:title>
  <dc:creator>Casey Crasher</dc:creator>
  <cp:lastModifiedBy>Casey Crasher</cp:lastModifiedBy>
  <cp:revision>8</cp:revision>
  <dcterms:created xsi:type="dcterms:W3CDTF">2018-07-22T01:14:37Z</dcterms:created>
  <dcterms:modified xsi:type="dcterms:W3CDTF">2018-07-22T20:39:32Z</dcterms:modified>
</cp:coreProperties>
</file>