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3004800" cy="9753600"/>
  <p:notesSz cx="7077075" cy="9363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2" tIns="46966" rIns="93932" bIns="46966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2" tIns="46966" rIns="93932" bIns="4696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worlds bible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Rom 12:8 as much as depends on you live peaceably with all men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 praying to be seen not not stopping because we would be doing it by our self</a:t>
            </a:r>
          </a:p>
          <a:p>
            <a:endParaRPr/>
          </a:p>
          <a:p>
            <a:r>
              <a:t>respect our elders and obey our master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 i="1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 i="1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 i="1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 i="1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Johnny Appleseed"/>
          <p:cNvSpPr>
            <a:spLocks noGrp="1"/>
          </p:cNvSpPr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 i="1"/>
            </a:lvl1pPr>
          </a:lstStyle>
          <a:p>
            <a:r>
              <a:t>-Johnny Appleseed</a:t>
            </a:r>
          </a:p>
        </p:txBody>
      </p:sp>
      <p:sp>
        <p:nvSpPr>
          <p:cNvPr id="96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FontTx/>
              <a:buNone/>
              <a:defRPr sz="3200"/>
            </a:lvl1pPr>
          </a:lstStyle>
          <a:p>
            <a:r>
              <a:t>“Type a quote here.”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300" i="1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4300" i="1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4300" i="1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4300" i="1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4300" i="1">
                <a:solidFill>
                  <a:schemeClr val="accent3">
                    <a:hueOff val="288579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 i="1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 i="1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 i="1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 i="1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>
            <a:spLocks noGrp="1"/>
          </p:cNvSpPr>
          <p:nvPr>
            <p:ph type="pic" sz="half" idx="13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 typeface="Zapf Dingbats"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 to school"/>
          <p:cNvSpPr txBox="1">
            <a:spLocks noGrp="1"/>
          </p:cNvSpPr>
          <p:nvPr>
            <p:ph type="ctrTitle"/>
          </p:nvPr>
        </p:nvSpPr>
        <p:spPr>
          <a:xfrm>
            <a:off x="825500" y="3060700"/>
            <a:ext cx="11353800" cy="2273300"/>
          </a:xfrm>
          <a:prstGeom prst="rect">
            <a:avLst/>
          </a:prstGeom>
        </p:spPr>
        <p:txBody>
          <a:bodyPr/>
          <a:lstStyle/>
          <a:p>
            <a:r>
              <a:t>Back to school</a:t>
            </a:r>
          </a:p>
        </p:txBody>
      </p:sp>
      <p:sp>
        <p:nvSpPr>
          <p:cNvPr id="124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example are you setting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example are you setting ? </a:t>
            </a:r>
          </a:p>
        </p:txBody>
      </p:sp>
      <p:sp>
        <p:nvSpPr>
          <p:cNvPr id="127" name="Matt 5:13:16 salt of the ear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Matt</a:t>
            </a:r>
            <a:r>
              <a:rPr lang="en-US" dirty="0"/>
              <a:t>. </a:t>
            </a:r>
            <a:r>
              <a:rPr dirty="0"/>
              <a:t>5:13</a:t>
            </a:r>
            <a:r>
              <a:rPr lang="en-US" dirty="0"/>
              <a:t>-</a:t>
            </a:r>
            <a:r>
              <a:rPr dirty="0"/>
              <a:t>16 salt of the earth </a:t>
            </a:r>
          </a:p>
          <a:p>
            <a:pPr>
              <a:buBlip>
                <a:blip r:embed="rId3"/>
              </a:buBlip>
            </a:pPr>
            <a:r>
              <a:rPr dirty="0"/>
              <a:t>1 Tim. 2:9 dressing modestly </a:t>
            </a:r>
          </a:p>
          <a:p>
            <a:pPr>
              <a:buBlip>
                <a:blip r:embed="rId3"/>
              </a:buBlip>
            </a:pPr>
            <a:r>
              <a:rPr dirty="0"/>
              <a:t>Matt. 12:33-37 good or bad </a:t>
            </a:r>
          </a:p>
          <a:p>
            <a:pPr>
              <a:buBlip>
                <a:blip r:embed="rId3"/>
              </a:buBlip>
            </a:pPr>
            <a:r>
              <a:rPr dirty="0"/>
              <a:t>2 Cor. 3:3 you are an epistle of Christ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chool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School work </a:t>
            </a:r>
          </a:p>
        </p:txBody>
      </p:sp>
      <p:sp>
        <p:nvSpPr>
          <p:cNvPr id="132" name="How hard are you trying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hard are you trying? </a:t>
            </a:r>
          </a:p>
          <a:p>
            <a:pPr lvl="1">
              <a:buBlip>
                <a:blip r:embed="rId2"/>
              </a:buBlip>
            </a:pPr>
            <a:r>
              <a:t>Col. 3:23 do it heartily as to the Lord </a:t>
            </a:r>
          </a:p>
          <a:p>
            <a:pPr lvl="1">
              <a:buBlip>
                <a:blip r:embed="rId2"/>
              </a:buBlip>
            </a:pPr>
            <a:r>
              <a:t>Ecc. 9:10 do it with all your might </a:t>
            </a:r>
          </a:p>
          <a:p>
            <a:pPr lvl="1">
              <a:buBlip>
                <a:blip r:embed="rId2"/>
              </a:buBlip>
            </a:pPr>
            <a:r>
              <a:t>Eph. 6:7 serve wholeheartedly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2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O are your friend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WHO are your friends</a:t>
            </a:r>
            <a:r>
              <a:rPr lang="en-US" dirty="0"/>
              <a:t>?</a:t>
            </a:r>
            <a:r>
              <a:rPr dirty="0"/>
              <a:t> </a:t>
            </a:r>
            <a:r>
              <a:rPr lang="en-US" dirty="0"/>
              <a:t>How do You Treat Others </a:t>
            </a:r>
            <a:r>
              <a:rPr dirty="0"/>
              <a:t>?</a:t>
            </a:r>
          </a:p>
        </p:txBody>
      </p:sp>
      <p:sp>
        <p:nvSpPr>
          <p:cNvPr id="135" name="1 Cor. 15:33 evil company corrupts corrupts good habi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dirty="0"/>
              <a:t>1 Cor. 15:33 evil company corrupts good habits </a:t>
            </a:r>
          </a:p>
          <a:p>
            <a:pPr>
              <a:buBlip>
                <a:blip r:embed="rId3"/>
              </a:buBlip>
            </a:pPr>
            <a:r>
              <a:rPr dirty="0"/>
              <a:t>1 Cor. 5:6 a little leaven leavens the whole lump </a:t>
            </a: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Rom. 12:18 live peaceably with all men</a:t>
            </a:r>
          </a:p>
          <a:p>
            <a:pPr>
              <a:buBlip>
                <a:blip r:embed="rId3"/>
              </a:buBlip>
            </a:pPr>
            <a:r>
              <a:rPr lang="en-US" dirty="0"/>
              <a:t>Luke 6:31 do unto others as you'd have them do to you </a:t>
            </a:r>
          </a:p>
          <a:p>
            <a:pPr>
              <a:buBlip>
                <a:blip r:embed="rId3"/>
              </a:buBlip>
            </a:pPr>
            <a:r>
              <a:rPr lang="en-US" dirty="0"/>
              <a:t>Matt. 5:43-48 pray for those who persecute you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eek first the kingdom of G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Seek first the kingdom of God </a:t>
            </a:r>
          </a:p>
        </p:txBody>
      </p:sp>
      <p:sp>
        <p:nvSpPr>
          <p:cNvPr id="140" name="1 Thes. 5:17 pray without ceas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1 Thes. 5:17 pray without ceasing </a:t>
            </a:r>
          </a:p>
          <a:p>
            <a:pPr>
              <a:buBlip>
                <a:blip r:embed="rId3"/>
              </a:buBlip>
            </a:pPr>
            <a:r>
              <a:t>1 John 4:1-6 do not believe every spirit </a:t>
            </a:r>
          </a:p>
          <a:p>
            <a:pPr>
              <a:buBlip>
                <a:blip r:embed="rId3"/>
              </a:buBlip>
            </a:pPr>
            <a:r>
              <a:t>1 Peter 3:15 ready to give an answer for our faith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d Is Always Ne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God Is Always Near </a:t>
            </a:r>
          </a:p>
        </p:txBody>
      </p:sp>
      <p:sp>
        <p:nvSpPr>
          <p:cNvPr id="145" name="Matt 28:18-20 I am with you alway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Matt 28:18-20 I am with you always </a:t>
            </a:r>
          </a:p>
          <a:p>
            <a:pPr>
              <a:buBlip>
                <a:blip r:embed="rId2"/>
              </a:buBlip>
            </a:pPr>
            <a:r>
              <a:t>Josh</a:t>
            </a:r>
            <a:r>
              <a:rPr lang="en-US"/>
              <a:t>ua</a:t>
            </a:r>
            <a:r>
              <a:t> 1:9 the Lord your God is with you wherever you go </a:t>
            </a:r>
          </a:p>
          <a:p>
            <a:pPr>
              <a:buBlip>
                <a:blip r:embed="rId2"/>
              </a:buBlip>
            </a:pPr>
            <a:r>
              <a:rPr dirty="0"/>
              <a:t>Psalm 23:4 for You are with me </a:t>
            </a:r>
          </a:p>
          <a:p>
            <a:pPr>
              <a:buBlip>
                <a:blip r:embed="rId2"/>
              </a:buBlip>
            </a:pPr>
            <a:r>
              <a:rPr dirty="0"/>
              <a:t>1 Cor. 3:16 God dwells in you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Custom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Roman</vt:lpstr>
      <vt:lpstr>Georgia</vt:lpstr>
      <vt:lpstr>Hoefler Text</vt:lpstr>
      <vt:lpstr>Palatino</vt:lpstr>
      <vt:lpstr>Zapf Dingbats</vt:lpstr>
      <vt:lpstr>Kyoto</vt:lpstr>
      <vt:lpstr>Back to school</vt:lpstr>
      <vt:lpstr>what example are you setting ? </vt:lpstr>
      <vt:lpstr>School work </vt:lpstr>
      <vt:lpstr>WHO are your friends? How do You Treat Others ?</vt:lpstr>
      <vt:lpstr>Seek first the kingdom of God </vt:lpstr>
      <vt:lpstr>God Is Always Near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Brandon Hathaway</dc:creator>
  <cp:lastModifiedBy>Brandon Hathaway</cp:lastModifiedBy>
  <cp:revision>4</cp:revision>
  <cp:lastPrinted>2018-08-12T11:26:22Z</cp:lastPrinted>
  <dcterms:modified xsi:type="dcterms:W3CDTF">2018-08-12T12:42:09Z</dcterms:modified>
</cp:coreProperties>
</file>