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8/12/2018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8/12/2018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8/12/2018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8/12/2018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8/12/2018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8/12/2018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8/12/2018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78BA2-091F-41CD-B77B-6F75C11566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Faith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D38EB9-E7D3-453D-A59D-3BFD2C064B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191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DFAC2-F990-45ED-9D6F-59462483D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Faith Saves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617C7-9F27-4D2B-92AF-D063CAAE1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John 3:16 whoever believes in Him should not perish </a:t>
            </a:r>
          </a:p>
          <a:p>
            <a:r>
              <a:rPr lang="en-US" dirty="0"/>
              <a:t>Mark 16:16 he that believeth not is condemned </a:t>
            </a:r>
          </a:p>
          <a:p>
            <a:r>
              <a:rPr lang="en-US" dirty="0"/>
              <a:t>Acts 16:31 believe in the Lord Jesus and you will be saved </a:t>
            </a:r>
          </a:p>
        </p:txBody>
      </p:sp>
    </p:spTree>
    <p:extLst>
      <p:ext uri="{BB962C8B-B14F-4D97-AF65-F5344CB8AC3E}">
        <p14:creationId xmlns:p14="http://schemas.microsoft.com/office/powerpoint/2010/main" val="1873187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73B61-73FA-4FED-A5E0-8B8D55B72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Faith Is A Work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68DFC-A0E1-4074-A254-C2832A983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John 6:29 “This is the work of God, that you believe in Him, whom He sent.”</a:t>
            </a:r>
          </a:p>
          <a:p>
            <a:r>
              <a:rPr lang="en-US" dirty="0"/>
              <a:t>Rom. 10:17 faith comes by hearing </a:t>
            </a:r>
          </a:p>
          <a:p>
            <a:r>
              <a:rPr lang="en-US" dirty="0"/>
              <a:t> Acts 17:11 searched the scriptures daily </a:t>
            </a:r>
          </a:p>
        </p:txBody>
      </p:sp>
    </p:spTree>
    <p:extLst>
      <p:ext uri="{BB962C8B-B14F-4D97-AF65-F5344CB8AC3E}">
        <p14:creationId xmlns:p14="http://schemas.microsoft.com/office/powerpoint/2010/main" val="2992460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2F2F7-2966-4580-9C1B-96A89253D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Faith In Christ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54322-28DD-4316-8490-296685A4B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John 3:16 whosever believes in Him </a:t>
            </a:r>
          </a:p>
          <a:p>
            <a:r>
              <a:rPr lang="en-US" dirty="0"/>
              <a:t>John 8:24 believe that I am He </a:t>
            </a:r>
          </a:p>
          <a:p>
            <a:r>
              <a:rPr lang="en-US" dirty="0"/>
              <a:t>Acts 8:37 I believe that Jesus Christ is the Son of God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572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96BD3-E7E1-4BEB-8BCC-79D683BA7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Faith In Christ’s Commands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263312-F5D5-41CB-9EC9-A9B1294A5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John 3:36 whoever does not obey the Son shall not see life </a:t>
            </a:r>
          </a:p>
          <a:p>
            <a:r>
              <a:rPr lang="en-US" dirty="0"/>
              <a:t>James 2:14-26 faith without works is dead </a:t>
            </a:r>
          </a:p>
          <a:p>
            <a:r>
              <a:rPr lang="en-US" dirty="0"/>
              <a:t>James 1:22-25 doer of the word and hearers only </a:t>
            </a:r>
          </a:p>
          <a:p>
            <a:r>
              <a:rPr lang="en-US" dirty="0"/>
              <a:t>John 14:15 keep My commandments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772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135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Faith </vt:lpstr>
      <vt:lpstr>Faith Saves </vt:lpstr>
      <vt:lpstr>Faith Is A Work </vt:lpstr>
      <vt:lpstr>Faith In Christ </vt:lpstr>
      <vt:lpstr>Faith In Christ’s Commands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Faith</dc:title>
  <dc:creator>Brandon Hathaway</dc:creator>
  <cp:lastModifiedBy>Brandon Hathaway</cp:lastModifiedBy>
  <cp:revision>4</cp:revision>
  <dcterms:created xsi:type="dcterms:W3CDTF">2018-08-12T19:38:40Z</dcterms:created>
  <dcterms:modified xsi:type="dcterms:W3CDTF">2018-08-12T21:16:36Z</dcterms:modified>
</cp:coreProperties>
</file>