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8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77558-BBEF-45F2-8037-515264EF39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Prophecies about Jesus </a:t>
            </a:r>
            <a:r>
              <a:rPr lang="en-US" sz="3600" dirty="0"/>
              <a:t>pt. 1 </a:t>
            </a:r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26D245-8189-4B9B-9AE3-793DB53521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10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D9B80-3AA3-4415-ADF5-CE2198B41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Origins of Christ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F1960-A89A-4974-B350-444B74F76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Isaiah 7:14 “born of a virgin” “name called Immanuel” (Matt.1:22-23, Luke 1:26-31)</a:t>
            </a:r>
          </a:p>
          <a:p>
            <a:r>
              <a:rPr lang="en-US" sz="3200" dirty="0"/>
              <a:t>Micah 5:2 “from Bethlehem” (Matt. 2:1-6, Luke 2:4-6) </a:t>
            </a:r>
          </a:p>
          <a:p>
            <a:r>
              <a:rPr lang="en-US" sz="3200" dirty="0"/>
              <a:t>Hosea 11:1 out of Egypt (Matt.2:13-15) </a:t>
            </a:r>
          </a:p>
          <a:p>
            <a:r>
              <a:rPr lang="en-US" sz="3200" dirty="0"/>
              <a:t>Isaiah 59:20 out of Zion (Rom. 11:26) </a:t>
            </a:r>
          </a:p>
          <a:p>
            <a:r>
              <a:rPr lang="en-US" sz="3200" dirty="0"/>
              <a:t>Psalm 2:7 called son of God (Acts 13:33) </a:t>
            </a:r>
          </a:p>
        </p:txBody>
      </p:sp>
    </p:spTree>
    <p:extLst>
      <p:ext uri="{BB962C8B-B14F-4D97-AF65-F5344CB8AC3E}">
        <p14:creationId xmlns:p14="http://schemas.microsoft.com/office/powerpoint/2010/main" val="89526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B95C6-4AE2-4411-9605-F83CF61EC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Descendant Of..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B76E5-0810-4E1D-B3D3-B1FAB311B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(Gen. 22:18 Abraham), (Gen. 17:19 Isaac), (Gen. 28:14-15 Jacob), (Gen. 49:8-10 Judah) </a:t>
            </a:r>
          </a:p>
          <a:p>
            <a:pPr lvl="1"/>
            <a:r>
              <a:rPr lang="en-US" sz="3200" dirty="0"/>
              <a:t>Matt. 1:1-3 Jesus Christ the Son of Abraham (Luke 3:33-34) </a:t>
            </a:r>
          </a:p>
          <a:p>
            <a:r>
              <a:rPr lang="en-US" sz="3200" dirty="0"/>
              <a:t>2 Sam. 7:12-17, Isaiah 9:7 throne of David </a:t>
            </a:r>
          </a:p>
          <a:p>
            <a:pPr lvl="1"/>
            <a:r>
              <a:rPr lang="en-US" sz="3200" dirty="0"/>
              <a:t>Matt. 1:6, Luke 3:31, Acts 2:25-35, Rom., 1:3, </a:t>
            </a:r>
            <a:br>
              <a:rPr lang="en-US" sz="3200" dirty="0"/>
            </a:br>
            <a:r>
              <a:rPr lang="en-US" sz="3200" dirty="0"/>
              <a:t>2 Tim. 2:8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4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80696-6745-4427-9C36-239BF0E85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>
            <a:normAutofit/>
          </a:bodyPr>
          <a:lstStyle/>
          <a:p>
            <a:r>
              <a:rPr lang="en-US" sz="5400" dirty="0"/>
              <a:t>Ministry of Christ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CEBDC-4956-49CE-BFB8-DA85FB1CE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3581400"/>
          </a:xfrm>
        </p:spPr>
        <p:txBody>
          <a:bodyPr>
            <a:noAutofit/>
          </a:bodyPr>
          <a:lstStyle/>
          <a:p>
            <a:r>
              <a:rPr lang="en-US" sz="3200" dirty="0"/>
              <a:t>Isaiah 40:3-5 one to prepare a way for the Lord (Luke 3:1-6) </a:t>
            </a:r>
          </a:p>
          <a:p>
            <a:r>
              <a:rPr lang="en-US" sz="3200" dirty="0"/>
              <a:t>Psalm 69:9 Christ’s zeal (John 2:17)</a:t>
            </a:r>
          </a:p>
          <a:p>
            <a:r>
              <a:rPr lang="en-US" sz="3200" dirty="0"/>
              <a:t>Isaiah 9:1-2 light for the Gentiles (Matt. 4:13-16) </a:t>
            </a:r>
          </a:p>
          <a:p>
            <a:r>
              <a:rPr lang="en-US" sz="3200" dirty="0"/>
              <a:t>Isaiah 53:4 bore our grief and sorrows (Matt. 8:16-17)</a:t>
            </a:r>
          </a:p>
          <a:p>
            <a:r>
              <a:rPr lang="en-US" sz="3200" dirty="0"/>
              <a:t>Isaiah 61:1-2 preached till the expectable year of the Lord (Luke 4:18-19)</a:t>
            </a:r>
          </a:p>
          <a:p>
            <a:r>
              <a:rPr lang="en-US" sz="3200" dirty="0"/>
              <a:t>Isaiah 42:1-4 chosen servant (Matt. 12:18-21) </a:t>
            </a:r>
          </a:p>
        </p:txBody>
      </p:sp>
    </p:spTree>
    <p:extLst>
      <p:ext uri="{BB962C8B-B14F-4D97-AF65-F5344CB8AC3E}">
        <p14:creationId xmlns:p14="http://schemas.microsoft.com/office/powerpoint/2010/main" val="302484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1394</TotalTime>
  <Words>209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Franklin Gothic Book</vt:lpstr>
      <vt:lpstr>Crop</vt:lpstr>
      <vt:lpstr>Prophecies about Jesus pt. 1  </vt:lpstr>
      <vt:lpstr>Origins of Christ </vt:lpstr>
      <vt:lpstr>Descendant Of.. </vt:lpstr>
      <vt:lpstr>Ministry of Christ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Prophecies about Jesus</dc:title>
  <dc:creator>Brandon Hathaway</dc:creator>
  <cp:lastModifiedBy>Brandon Hathaway</cp:lastModifiedBy>
  <cp:revision>24</cp:revision>
  <cp:lastPrinted>2018-08-26T13:23:17Z</cp:lastPrinted>
  <dcterms:created xsi:type="dcterms:W3CDTF">2018-08-25T13:51:02Z</dcterms:created>
  <dcterms:modified xsi:type="dcterms:W3CDTF">2018-08-26T13:40:01Z</dcterms:modified>
</cp:coreProperties>
</file>