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1EC0E-A9F3-4296-9B74-5B4BE6434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Prophecies About Jesus </a:t>
            </a:r>
            <a:r>
              <a:rPr lang="en-US" sz="3200" dirty="0"/>
              <a:t>pt.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5B2CB2-3DE5-44A1-8659-B9576B465E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1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0717E-AAF8-4FD5-B561-56E07C5F6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Ministry of Christ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C453D-EF8F-4080-A8FC-25ED2D44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Duet. 18:15,18-19 prophet like Moses, (Acts 3:22-23) </a:t>
            </a:r>
          </a:p>
          <a:p>
            <a:r>
              <a:rPr lang="en-US" sz="3200" dirty="0"/>
              <a:t>Psalm 78:2 teach in parables (Matt. 13:35) </a:t>
            </a:r>
          </a:p>
          <a:p>
            <a:r>
              <a:rPr lang="en-US" sz="3200" dirty="0"/>
              <a:t>Isaiah 53:9 sinless (1 Pet. 2:22) </a:t>
            </a:r>
          </a:p>
          <a:p>
            <a:r>
              <a:rPr lang="en-US" sz="3200" dirty="0"/>
              <a:t>Isaiah 53:1 not believed (John 12:37-38)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8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2055B-E110-483C-A734-F112081FC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Events Leading to His Death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90A8-6D26-4D40-83F6-E3B2969FC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Psalm 69:9 he would be reproached (Rom. 15:3) </a:t>
            </a:r>
          </a:p>
          <a:p>
            <a:r>
              <a:rPr lang="en-US" sz="3200" dirty="0"/>
              <a:t>Psalm 69:4 hated without a cause (John 15:25) </a:t>
            </a:r>
          </a:p>
          <a:p>
            <a:r>
              <a:rPr lang="en-US" sz="3200" dirty="0"/>
              <a:t>Psalm 41:9 betrayed by a friend (John 13:18) </a:t>
            </a:r>
          </a:p>
          <a:p>
            <a:r>
              <a:rPr lang="en-US" sz="3200" dirty="0"/>
              <a:t>Zech. 11:12 thirty pieces of silver (Matt. 27:9) </a:t>
            </a:r>
          </a:p>
          <a:p>
            <a:r>
              <a:rPr lang="en-US" sz="3200" dirty="0"/>
              <a:t>Psalm 2:1-2 opposed by rulers (Acts 4:25) </a:t>
            </a:r>
          </a:p>
        </p:txBody>
      </p:sp>
    </p:spTree>
    <p:extLst>
      <p:ext uri="{BB962C8B-B14F-4D97-AF65-F5344CB8AC3E}">
        <p14:creationId xmlns:p14="http://schemas.microsoft.com/office/powerpoint/2010/main" val="193739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4125F-78D3-4D67-BEE0-195E22ADB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Death and Resurrection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8A6C8-D8BA-4D49-B75E-C80E38E31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Psalm 22:18 garments parted (Matt. 27:35) </a:t>
            </a:r>
          </a:p>
          <a:p>
            <a:r>
              <a:rPr lang="en-US" sz="3200" dirty="0"/>
              <a:t>Isaiah 53:12 put with transgressors (Mark 15:28) </a:t>
            </a:r>
          </a:p>
          <a:p>
            <a:r>
              <a:rPr lang="en-US" sz="3200" dirty="0"/>
              <a:t>Zech. 12:10, Psalm 22:16 pierced (John 19:37) </a:t>
            </a:r>
          </a:p>
          <a:p>
            <a:r>
              <a:rPr lang="en-US" sz="3200" dirty="0"/>
              <a:t>Psalm 34:20 no broken bone (John 19:36) </a:t>
            </a:r>
          </a:p>
          <a:p>
            <a:r>
              <a:rPr lang="en-US" sz="3200" dirty="0"/>
              <a:t>Isaiah 53:5 wounded for our transgressions (1 Peter 2:24) </a:t>
            </a:r>
          </a:p>
          <a:p>
            <a:r>
              <a:rPr lang="en-US" sz="3200" dirty="0"/>
              <a:t>Psalm 16:8-11 His resurrection (Acts 2:31-32)</a:t>
            </a:r>
          </a:p>
        </p:txBody>
      </p:sp>
    </p:spTree>
    <p:extLst>
      <p:ext uri="{BB962C8B-B14F-4D97-AF65-F5344CB8AC3E}">
        <p14:creationId xmlns:p14="http://schemas.microsoft.com/office/powerpoint/2010/main" val="400354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139</TotalTime>
  <Words>164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Prophecies About Jesus pt. 2</vt:lpstr>
      <vt:lpstr>Ministry of Christ </vt:lpstr>
      <vt:lpstr>Events Leading to His Death </vt:lpstr>
      <vt:lpstr>Death and Resurrection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Prophecies About Jesus</dc:title>
  <dc:creator>Brandon Hathaway</dc:creator>
  <cp:lastModifiedBy>Brandon Hathaway</cp:lastModifiedBy>
  <cp:revision>10</cp:revision>
  <cp:lastPrinted>2018-08-26T13:23:59Z</cp:lastPrinted>
  <dcterms:created xsi:type="dcterms:W3CDTF">2018-08-26T11:20:47Z</dcterms:created>
  <dcterms:modified xsi:type="dcterms:W3CDTF">2018-08-26T13:40:44Z</dcterms:modified>
</cp:coreProperties>
</file>