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EED5C-2F07-46F0-ABBD-8DDCD28D62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Deity of Christ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5DA21E-473B-4473-B7FB-A0D13AFE0A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8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DB80B-C588-4B5C-B0CD-1C20002E7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Beginning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32A2A-642A-46BF-A619-ACA89164313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/>
              <a:t>John 1:1-3 the word was God (1 John 1:1) </a:t>
            </a:r>
          </a:p>
          <a:p>
            <a:r>
              <a:rPr lang="en-US" sz="2800" dirty="0"/>
              <a:t>Gen 1:1-3 God created, Spirit of God, God spoke (Word)</a:t>
            </a:r>
          </a:p>
          <a:p>
            <a:r>
              <a:rPr lang="en-US" sz="2800" dirty="0"/>
              <a:t>Gen. 1:26 Let us make man in our image </a:t>
            </a:r>
          </a:p>
          <a:p>
            <a:r>
              <a:rPr lang="en-US" sz="2800" dirty="0"/>
              <a:t>John 17:5 the glory I had with you before the world was </a:t>
            </a:r>
          </a:p>
          <a:p>
            <a:r>
              <a:rPr lang="en-US" sz="2800" dirty="0"/>
              <a:t>Col. 1:15-17 all things were created through </a:t>
            </a:r>
            <a:r>
              <a:rPr lang="en-US" sz="2800"/>
              <a:t>him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97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B8555-747F-4FBF-8CEC-E608B3A76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Name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8D61D-8210-4A81-AECB-9A094344E1C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Matt. 1:23 Immanuel (which is translated God with us)</a:t>
            </a:r>
          </a:p>
          <a:p>
            <a:pPr lvl="1"/>
            <a:r>
              <a:rPr lang="en-US" sz="2800" dirty="0"/>
              <a:t>Jesus = Savior </a:t>
            </a:r>
          </a:p>
          <a:p>
            <a:r>
              <a:rPr lang="en-US" sz="2800" dirty="0"/>
              <a:t>Rev. 1:8-9 alpha, and Omega, the Beginning and the end </a:t>
            </a:r>
          </a:p>
          <a:p>
            <a:r>
              <a:rPr lang="en-US" sz="2800" dirty="0"/>
              <a:t>John 8:58 I am </a:t>
            </a:r>
          </a:p>
        </p:txBody>
      </p:sp>
    </p:spTree>
    <p:extLst>
      <p:ext uri="{BB962C8B-B14F-4D97-AF65-F5344CB8AC3E}">
        <p14:creationId xmlns:p14="http://schemas.microsoft.com/office/powerpoint/2010/main" val="326435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9F06E-C316-4F86-ACC9-85EED3037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Power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E5589-AF18-4C4E-A771-462CA7E3CD1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/>
              <a:t>Matt. 14:22-33 Walked on water </a:t>
            </a:r>
          </a:p>
          <a:p>
            <a:r>
              <a:rPr lang="en-US" sz="2800" dirty="0"/>
              <a:t>Luke 17:11-19 Cleansed ten lepers </a:t>
            </a:r>
          </a:p>
          <a:p>
            <a:r>
              <a:rPr lang="en-US" sz="2800" dirty="0"/>
              <a:t>John 6:1-14 feeds fives thousand </a:t>
            </a:r>
          </a:p>
          <a:p>
            <a:r>
              <a:rPr lang="en-US" sz="2800" dirty="0"/>
              <a:t>John 11:43-44 Brought Lazarus back from death </a:t>
            </a:r>
          </a:p>
          <a:p>
            <a:pPr algn="ctr"/>
            <a:r>
              <a:rPr lang="en-US" sz="2800" dirty="0"/>
              <a:t>John 20:30-31 written that you may believe </a:t>
            </a:r>
          </a:p>
        </p:txBody>
      </p:sp>
    </p:spTree>
    <p:extLst>
      <p:ext uri="{BB962C8B-B14F-4D97-AF65-F5344CB8AC3E}">
        <p14:creationId xmlns:p14="http://schemas.microsoft.com/office/powerpoint/2010/main" val="362629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FD1F2-0058-4B43-96FE-8963ADF55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 Power</a:t>
            </a:r>
            <a:br>
              <a:rPr lang="en-US" dirty="0"/>
            </a:br>
            <a:r>
              <a:rPr lang="en-US" dirty="0"/>
              <a:t>to forgive sins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98C4B-32C4-4EC0-B830-6140B771B0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Mark 2:5-12 who can forgive sins except God alone </a:t>
            </a:r>
          </a:p>
          <a:p>
            <a:r>
              <a:rPr lang="en-US" sz="2800" dirty="0"/>
              <a:t>Luke 7:48-50 forgives the sins of the sinful women </a:t>
            </a:r>
          </a:p>
          <a:p>
            <a:r>
              <a:rPr lang="en-US" sz="2800" dirty="0"/>
              <a:t>Luke 23:43 today you will be with me in paradise </a:t>
            </a:r>
          </a:p>
          <a:p>
            <a:r>
              <a:rPr lang="en-US" sz="2800" dirty="0"/>
              <a:t>1 John 1:7 the blood of Jesus his son, purifies us from all sin </a:t>
            </a:r>
          </a:p>
          <a:p>
            <a:r>
              <a:rPr lang="en-US" sz="2800" dirty="0"/>
              <a:t>Heb. 9:13-14 the blood of Christ </a:t>
            </a:r>
          </a:p>
          <a:p>
            <a:r>
              <a:rPr lang="en-US" sz="2800" dirty="0"/>
              <a:t>Acts 2:38 baptized in the name of Jesus Christ </a:t>
            </a:r>
          </a:p>
        </p:txBody>
      </p:sp>
    </p:spTree>
    <p:extLst>
      <p:ext uri="{BB962C8B-B14F-4D97-AF65-F5344CB8AC3E}">
        <p14:creationId xmlns:p14="http://schemas.microsoft.com/office/powerpoint/2010/main" val="230089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1848</TotalTime>
  <Words>189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Tw Cen MT</vt:lpstr>
      <vt:lpstr>Droplet</vt:lpstr>
      <vt:lpstr>Deity of Christ </vt:lpstr>
      <vt:lpstr>IN The Beginning </vt:lpstr>
      <vt:lpstr>His Name </vt:lpstr>
      <vt:lpstr>His Power </vt:lpstr>
      <vt:lpstr>His Power to forgive sins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Deity of Christ</dc:title>
  <dc:creator>Brandon Hathaway</dc:creator>
  <cp:lastModifiedBy>Brandon Hathaway</cp:lastModifiedBy>
  <cp:revision>18</cp:revision>
  <cp:lastPrinted>2018-08-19T13:26:57Z</cp:lastPrinted>
  <dcterms:created xsi:type="dcterms:W3CDTF">2018-08-17T17:23:38Z</dcterms:created>
  <dcterms:modified xsi:type="dcterms:W3CDTF">2018-08-19T13:28:06Z</dcterms:modified>
</cp:coreProperties>
</file>