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3004800" cy="9753600"/>
  <p:notesSz cx="6858000" cy="9144000"/>
  <p:defaultTextStyle>
    <a:lvl1pPr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1pPr>
    <a:lvl2pPr indent="228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2pPr>
    <a:lvl3pPr indent="457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3pPr>
    <a:lvl4pPr indent="685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4pPr>
    <a:lvl5pPr indent="9144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5pPr>
    <a:lvl6pPr indent="11430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6pPr>
    <a:lvl7pPr indent="1371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7pPr>
    <a:lvl8pPr indent="1600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8pPr>
    <a:lvl9pPr indent="1828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5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A2BB8B">
              <a:alpha val="3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8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64999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flat">
              <a:solidFill>
                <a:srgbClr val="9BB4D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789BA"/>
        </a:fontRef>
        <a:srgbClr val="6789BA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BB4DA"/>
              </a:solidFill>
              <a:prstDash val="solid"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474" y="6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641715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50239" y="130952"/>
            <a:ext cx="11704322" cy="2144888"/>
          </a:xfrm>
          <a:prstGeom prst="rect">
            <a:avLst/>
          </a:prstGeom>
        </p:spPr>
        <p:txBody>
          <a:bodyPr lIns="72248" tIns="72248" rIns="72248" bIns="72248"/>
          <a:lstStyle>
            <a:lvl1pPr defTabSz="914400">
              <a:defRPr sz="6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6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1pPr>
      <a:lvl2pPr indent="2286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2pPr>
      <a:lvl3pPr indent="4572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3pPr>
      <a:lvl4pPr indent="6858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4pPr>
      <a:lvl5pPr indent="9144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5pPr>
      <a:lvl6pPr indent="11430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6pPr>
      <a:lvl7pPr indent="13716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7pPr>
      <a:lvl8pPr indent="16002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8pPr>
      <a:lvl9pPr indent="1828800" algn="ctr" defTabSz="584200">
        <a:defRPr sz="7400">
          <a:solidFill>
            <a:srgbClr val="515151"/>
          </a:solidFill>
          <a:effectLst>
            <a:outerShdw blurRad="38100" dist="50800" dir="3000000" rotWithShape="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9pPr>
    </p:titleStyle>
    <p:bodyStyle>
      <a:lvl1pPr marL="431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1pPr>
      <a:lvl2pPr marL="863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2pPr>
      <a:lvl3pPr marL="1295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3pPr>
      <a:lvl4pPr marL="1727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4pPr>
      <a:lvl5pPr marL="21590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5pPr>
      <a:lvl6pPr marL="2590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6pPr>
      <a:lvl7pPr marL="3022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7pPr>
      <a:lvl8pPr marL="3454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8pPr>
      <a:lvl9pPr marL="3886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9pPr>
    </p:bodyStyle>
    <p:otherStyle>
      <a:lvl1pPr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Creation 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A Look At God 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Ex</a:t>
            </a:r>
            <a:r>
              <a:rPr lang="en-US" dirty="0"/>
              <a:t>.</a:t>
            </a:r>
            <a:r>
              <a:rPr sz="4000" dirty="0">
                <a:solidFill>
                  <a:srgbClr val="515151"/>
                </a:solidFill>
              </a:rPr>
              <a:t> 5:2 </a:t>
            </a:r>
            <a:r>
              <a:rPr lang="en-US" sz="4000" dirty="0">
                <a:solidFill>
                  <a:srgbClr val="515151"/>
                </a:solidFill>
              </a:rPr>
              <a:t>W</a:t>
            </a:r>
            <a:r>
              <a:rPr sz="4000" dirty="0">
                <a:solidFill>
                  <a:srgbClr val="515151"/>
                </a:solidFill>
              </a:rPr>
              <a:t>ho is the Lord that I should obey His voice</a:t>
            </a:r>
            <a:r>
              <a:rPr lang="en-US" sz="4000" dirty="0">
                <a:solidFill>
                  <a:srgbClr val="515151"/>
                </a:solidFill>
              </a:rPr>
              <a:t>?</a:t>
            </a:r>
            <a:endParaRPr sz="4000" dirty="0">
              <a:solidFill>
                <a:srgbClr val="51515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Ex</a:t>
            </a:r>
            <a:r>
              <a:rPr lang="en-US" sz="4000" dirty="0">
                <a:solidFill>
                  <a:srgbClr val="515151"/>
                </a:solidFill>
              </a:rPr>
              <a:t>.</a:t>
            </a:r>
            <a:r>
              <a:rPr sz="4000" dirty="0">
                <a:solidFill>
                  <a:srgbClr val="515151"/>
                </a:solidFill>
              </a:rPr>
              <a:t> 3:13-14 I AM WHO I AM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Rev</a:t>
            </a:r>
            <a:r>
              <a:rPr lang="en-US" sz="4000" dirty="0">
                <a:solidFill>
                  <a:srgbClr val="515151"/>
                </a:solidFill>
              </a:rPr>
              <a:t>.</a:t>
            </a:r>
            <a:r>
              <a:rPr sz="4000" dirty="0">
                <a:solidFill>
                  <a:srgbClr val="515151"/>
                </a:solidFill>
              </a:rPr>
              <a:t> 1:8 Alpha and Omega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Time </a:t>
            </a:r>
          </a:p>
        </p:txBody>
      </p:sp>
      <p:sp>
        <p:nvSpPr>
          <p:cNvPr id="41" name="Shape 41"/>
          <p:cNvSpPr/>
          <p:nvPr/>
        </p:nvSpPr>
        <p:spPr>
          <a:xfrm>
            <a:off x="-395" y="3146112"/>
            <a:ext cx="13005671" cy="2298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0" h="20359" extrusionOk="0">
                <a:moveTo>
                  <a:pt x="114" y="20359"/>
                </a:moveTo>
                <a:lnTo>
                  <a:pt x="114" y="20359"/>
                </a:lnTo>
                <a:cubicBezTo>
                  <a:pt x="-728" y="10656"/>
                  <a:pt x="3204" y="1628"/>
                  <a:pt x="8897" y="193"/>
                </a:cubicBezTo>
                <a:cubicBezTo>
                  <a:pt x="14589" y="-1241"/>
                  <a:pt x="19886" y="5462"/>
                  <a:pt x="20728" y="15165"/>
                </a:cubicBezTo>
                <a:cubicBezTo>
                  <a:pt x="20849" y="16567"/>
                  <a:pt x="20872" y="17989"/>
                  <a:pt x="20795" y="19400"/>
                </a:cubicBezTo>
                <a:lnTo>
                  <a:pt x="19246" y="19156"/>
                </a:lnTo>
                <a:lnTo>
                  <a:pt x="19246" y="19156"/>
                </a:lnTo>
                <a:cubicBezTo>
                  <a:pt x="19971" y="13973"/>
                  <a:pt x="16606" y="9148"/>
                  <a:pt x="11732" y="8378"/>
                </a:cubicBezTo>
                <a:cubicBezTo>
                  <a:pt x="6857" y="7608"/>
                  <a:pt x="2319" y="11185"/>
                  <a:pt x="1595" y="16368"/>
                </a:cubicBezTo>
                <a:cubicBezTo>
                  <a:pt x="1428" y="17561"/>
                  <a:pt x="1477" y="18776"/>
                  <a:pt x="1738" y="19950"/>
                </a:cubicBezTo>
                <a:close/>
              </a:path>
            </a:pathLst>
          </a:custGeom>
          <a:solidFill>
            <a:srgbClr val="4F81BD"/>
          </a:solidFill>
          <a:ln w="25400">
            <a:solidFill>
              <a:srgbClr val="3A5E8A"/>
            </a:solidFill>
            <a:round/>
          </a:ln>
        </p:spPr>
        <p:txBody>
          <a:bodyPr lIns="72248" tIns="72248" rIns="72248" bIns="72248" anchor="ctr"/>
          <a:lstStyle/>
          <a:p>
            <a:pPr lvl="0" defTabSz="914400"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4" name="Group 44"/>
          <p:cNvGrpSpPr/>
          <p:nvPr/>
        </p:nvGrpSpPr>
        <p:grpSpPr>
          <a:xfrm>
            <a:off x="1192106" y="5310293"/>
            <a:ext cx="10620588" cy="1300481"/>
            <a:chOff x="0" y="0"/>
            <a:chExt cx="10620586" cy="1300480"/>
          </a:xfrm>
        </p:grpSpPr>
        <p:sp>
          <p:nvSpPr>
            <p:cNvPr id="42" name="Shape 42"/>
            <p:cNvSpPr/>
            <p:nvPr/>
          </p:nvSpPr>
          <p:spPr>
            <a:xfrm>
              <a:off x="0" y="0"/>
              <a:ext cx="10620587" cy="1300481"/>
            </a:xfrm>
            <a:prstGeom prst="rect">
              <a:avLst/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72248" tIns="72248" rIns="72248" bIns="72248" numCol="1" anchor="ctr">
              <a:noAutofit/>
            </a:bodyPr>
            <a:lstStyle/>
            <a:p>
              <a:pPr lvl="0" defTabSz="914400">
                <a:defRPr sz="5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0" y="190641"/>
              <a:ext cx="10620587" cy="919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2248" tIns="72248" rIns="72248" bIns="72248" numCol="1" anchor="ctr">
              <a:spAutoFit/>
            </a:bodyPr>
            <a:lstStyle>
              <a:lvl1pPr defTabSz="1300480">
                <a:defRPr sz="5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5000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Past	 	Present 		Future  </a:t>
              </a:r>
            </a:p>
          </p:txBody>
        </p:sp>
      </p:grpSp>
      <p:sp>
        <p:nvSpPr>
          <p:cNvPr id="45" name="Shape 45"/>
          <p:cNvSpPr/>
          <p:nvPr/>
        </p:nvSpPr>
        <p:spPr>
          <a:xfrm rot="19808906">
            <a:off x="-85185" y="4268365"/>
            <a:ext cx="230230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Who Was</a:t>
            </a:r>
          </a:p>
        </p:txBody>
      </p:sp>
      <p:sp>
        <p:nvSpPr>
          <p:cNvPr id="46" name="Shape 46"/>
          <p:cNvSpPr/>
          <p:nvPr/>
        </p:nvSpPr>
        <p:spPr>
          <a:xfrm rot="1380445">
            <a:off x="9017622" y="3933345"/>
            <a:ext cx="398456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Who Is to Come </a:t>
            </a:r>
          </a:p>
        </p:txBody>
      </p:sp>
      <p:sp>
        <p:nvSpPr>
          <p:cNvPr id="47" name="Shape 47"/>
          <p:cNvSpPr/>
          <p:nvPr/>
        </p:nvSpPr>
        <p:spPr>
          <a:xfrm>
            <a:off x="5627814" y="3277624"/>
            <a:ext cx="174917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Who Is</a:t>
            </a:r>
          </a:p>
        </p:txBody>
      </p:sp>
      <p:sp>
        <p:nvSpPr>
          <p:cNvPr id="48" name="Shape 48"/>
          <p:cNvSpPr/>
          <p:nvPr/>
        </p:nvSpPr>
        <p:spPr>
          <a:xfrm>
            <a:off x="137052" y="7453630"/>
            <a:ext cx="5743788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480">
              <a:defRPr sz="44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 dirty="0">
                <a:uFill>
                  <a:solidFill>
                    <a:srgbClr val="FFFFFF"/>
                  </a:solidFill>
                </a:uFill>
              </a:rPr>
              <a:t>Gen</a:t>
            </a:r>
            <a:r>
              <a:rPr lang="en-US" sz="4400" dirty="0">
                <a:uFill>
                  <a:solidFill>
                    <a:srgbClr val="FFFFFF"/>
                  </a:solidFill>
                </a:uFill>
              </a:rPr>
              <a:t>.</a:t>
            </a:r>
            <a:r>
              <a:rPr sz="4400" dirty="0">
                <a:uFill>
                  <a:solidFill>
                    <a:srgbClr val="FFFFFF"/>
                  </a:solidFill>
                </a:uFill>
              </a:rPr>
              <a:t> 1:5 evening and morning were the first day</a:t>
            </a:r>
          </a:p>
        </p:txBody>
      </p:sp>
      <p:sp>
        <p:nvSpPr>
          <p:cNvPr id="49" name="Shape 49"/>
          <p:cNvSpPr/>
          <p:nvPr/>
        </p:nvSpPr>
        <p:spPr>
          <a:xfrm>
            <a:off x="7393499" y="7452638"/>
            <a:ext cx="5527041" cy="153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480">
              <a:defRPr sz="44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 dirty="0">
                <a:uFill>
                  <a:solidFill>
                    <a:srgbClr val="FFFFFF"/>
                  </a:solidFill>
                </a:uFill>
              </a:rPr>
              <a:t>Rev</a:t>
            </a:r>
            <a:r>
              <a:rPr lang="en-US" sz="4400" dirty="0">
                <a:uFill>
                  <a:solidFill>
                    <a:srgbClr val="FFFFFF"/>
                  </a:solidFill>
                </a:uFill>
              </a:rPr>
              <a:t>.</a:t>
            </a:r>
            <a:r>
              <a:rPr sz="4400" dirty="0">
                <a:uFill>
                  <a:solidFill>
                    <a:srgbClr val="FFFFFF"/>
                  </a:solidFill>
                </a:uFill>
              </a:rPr>
              <a:t> 21:4 there shall be no more death</a:t>
            </a:r>
          </a:p>
        </p:txBody>
      </p:sp>
      <p:sp>
        <p:nvSpPr>
          <p:cNvPr id="50" name="Shape 50"/>
          <p:cNvSpPr/>
          <p:nvPr/>
        </p:nvSpPr>
        <p:spPr>
          <a:xfrm>
            <a:off x="5250829" y="4514850"/>
            <a:ext cx="250314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515151"/>
                </a:solidFill>
              </a:rPr>
              <a:t>Time Line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How Long Did It Take ?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7053775" y="2641718"/>
            <a:ext cx="5353988" cy="5715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515151"/>
                </a:solidFill>
              </a:rPr>
              <a:t>2 Peter 3:8, Psalm 90:4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515151"/>
                </a:solidFill>
              </a:rPr>
              <a:t>A thousand years in your sight are like yesterday </a:t>
            </a:r>
          </a:p>
        </p:txBody>
      </p:sp>
      <p:graphicFrame>
        <p:nvGraphicFramePr>
          <p:cNvPr id="54" name="Table 54"/>
          <p:cNvGraphicFramePr/>
          <p:nvPr>
            <p:extLst>
              <p:ext uri="{D42A27DB-BD31-4B8C-83A1-F6EECF244321}">
                <p14:modId xmlns:p14="http://schemas.microsoft.com/office/powerpoint/2010/main" val="530395365"/>
              </p:ext>
            </p:extLst>
          </p:nvPr>
        </p:nvGraphicFramePr>
        <p:xfrm>
          <a:off x="700849" y="2894586"/>
          <a:ext cx="5993166" cy="422581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99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2907">
                <a:tc>
                  <a:txBody>
                    <a:bodyPr/>
                    <a:lstStyle/>
                    <a:p>
                      <a:pPr lvl="0" algn="just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a. vs. 5 - 1</a:t>
                      </a:r>
                      <a:r>
                        <a:rPr sz="2800" b="1" baseline="29999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</a:t>
                      </a:r>
                      <a:r>
                        <a:rPr sz="2800" b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day</a:t>
                      </a:r>
                    </a:p>
                  </a:txBody>
                  <a:tcPr marL="0" marR="0" marT="0" marB="0" horzOverflow="overflow"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800" b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800" b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b. vs. 8 - 2</a:t>
                      </a:r>
                      <a:r>
                        <a:rPr sz="2800" b="1" baseline="29999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nd</a:t>
                      </a:r>
                      <a:r>
                        <a:rPr sz="2800" b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day</a:t>
                      </a:r>
                    </a:p>
                  </a:txBody>
                  <a:tcPr marL="0" marR="0" marT="0" marB="0" horzOverflow="overflow"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800" b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2800" b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c. vs. 13 - 3</a:t>
                      </a:r>
                      <a:r>
                        <a:rPr sz="2800" b="1" baseline="29999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rd</a:t>
                      </a:r>
                      <a:r>
                        <a:rPr sz="2800" b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day </a:t>
                      </a:r>
                    </a:p>
                  </a:txBody>
                  <a:tcPr marL="0" marR="0" marT="0" marB="0" horzOverflow="overflow"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2907">
                <a:tc>
                  <a:txBody>
                    <a:bodyPr/>
                    <a:lstStyle/>
                    <a:p>
                      <a:pPr lvl="0" algn="just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i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d. vs. 19 - 4</a:t>
                      </a:r>
                      <a:r>
                        <a:rPr sz="2800" b="1" i="1" baseline="29999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</a:t>
                      </a:r>
                      <a:r>
                        <a:rPr sz="2800" b="1" i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day</a:t>
                      </a:r>
                    </a:p>
                  </a:txBody>
                  <a:tcPr marL="0" marR="0" marT="0" marB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i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e. vs.23 - 5</a:t>
                      </a:r>
                      <a:r>
                        <a:rPr sz="2800" b="1" i="1" baseline="29999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</a:t>
                      </a:r>
                      <a:r>
                        <a:rPr sz="2800" b="1" i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day</a:t>
                      </a:r>
                    </a:p>
                  </a:txBody>
                  <a:tcPr marL="0" marR="0" marT="0" marB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i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f. vs. 31 - 6</a:t>
                      </a:r>
                      <a:r>
                        <a:rPr sz="2800" b="1" i="1" baseline="29999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</a:t>
                      </a:r>
                      <a:r>
                        <a:rPr sz="2800" b="1" i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day</a:t>
                      </a:r>
                    </a:p>
                  </a:txBody>
                  <a:tcPr marL="0" marR="0" marT="0" marB="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Table 55"/>
          <p:cNvGraphicFramePr/>
          <p:nvPr>
            <p:extLst>
              <p:ext uri="{D42A27DB-BD31-4B8C-83A1-F6EECF244321}">
                <p14:modId xmlns:p14="http://schemas.microsoft.com/office/powerpoint/2010/main" val="1238548647"/>
              </p:ext>
            </p:extLst>
          </p:nvPr>
        </p:nvGraphicFramePr>
        <p:xfrm>
          <a:off x="1798819" y="7190872"/>
          <a:ext cx="4114800" cy="13817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800" b="1" dirty="0">
                        <a:uFill>
                          <a:solidFill/>
                        </a:u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>
                          <a:uFill>
                            <a:solid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</a:t>
                      </a:r>
                      <a:r>
                        <a:rPr lang="en-US" sz="2800" b="1" dirty="0">
                          <a:uFill>
                            <a:solid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sz="2800" b="1" dirty="0">
                          <a:uFill>
                            <a:solid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2:2-3 Seventh day </a:t>
                      </a:r>
                    </a:p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>
                          <a:uFill>
                            <a:solid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Rested </a:t>
                      </a:r>
                    </a:p>
                  </a:txBody>
                  <a:tcPr marL="50800" marR="50800" marT="50800" marB="50800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God Created </a:t>
            </a:r>
            <a:r>
              <a:rPr lang="en-US"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A</a:t>
            </a: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ll Things 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John 1:1-3 without Him nothing was made that was made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Col</a:t>
            </a:r>
            <a:r>
              <a:rPr lang="en-US" sz="4000" dirty="0">
                <a:solidFill>
                  <a:srgbClr val="515151"/>
                </a:solidFill>
              </a:rPr>
              <a:t>.</a:t>
            </a:r>
            <a:r>
              <a:rPr sz="4000" dirty="0">
                <a:solidFill>
                  <a:srgbClr val="515151"/>
                </a:solidFill>
              </a:rPr>
              <a:t> 1:16-17 by Him all thing</a:t>
            </a:r>
            <a:r>
              <a:rPr lang="en-US" sz="4000" dirty="0">
                <a:solidFill>
                  <a:srgbClr val="515151"/>
                </a:solidFill>
              </a:rPr>
              <a:t>s</a:t>
            </a:r>
            <a:r>
              <a:rPr sz="4000" dirty="0">
                <a:solidFill>
                  <a:srgbClr val="515151"/>
                </a:solidFill>
              </a:rPr>
              <a:t> were created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Heb 1:2 through whom also He made the world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Creations of God </a:t>
            </a:r>
          </a:p>
        </p:txBody>
      </p:sp>
      <p:graphicFrame>
        <p:nvGraphicFramePr>
          <p:cNvPr id="73" name="Table 73"/>
          <p:cNvGraphicFramePr/>
          <p:nvPr/>
        </p:nvGraphicFramePr>
        <p:xfrm>
          <a:off x="518112" y="2650939"/>
          <a:ext cx="12274755" cy="661662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091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5264">
                <a:tc>
                  <a:txBody>
                    <a:bodyPr/>
                    <a:lstStyle/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400" b="1">
                        <a:uFill>
                          <a:solidFill/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400" b="1">
                        <a:uFill>
                          <a:solidFill/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2400" b="1">
                        <a:uFill>
                          <a:solidFill/>
                        </a:u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a. vs. 3 - Light</a:t>
                      </a:r>
                    </a:p>
                  </a:txBody>
                  <a:tcPr marL="0" marR="0" marT="0" marB="0" horzOverflow="overflow"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b. vs. 6 - Firmament </a:t>
                      </a:r>
                    </a:p>
                  </a:txBody>
                  <a:tcPr marL="0" marR="0" marT="0" marB="0" anchor="ctr" horzOverflow="overflow"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c. vs. 11 - Grass</a:t>
                      </a:r>
                    </a:p>
                  </a:txBody>
                  <a:tcPr marL="0" marR="0" marT="0" marB="0" anchor="ctr" horzOverflow="overflow"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577">
                <a:tc>
                  <a:txBody>
                    <a:bodyPr/>
                    <a:lstStyle/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d. vs. 11 - herbs</a:t>
                      </a:r>
                    </a:p>
                  </a:txBody>
                  <a:tcPr marL="0" marR="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e. vs. 11 - Fruit tree</a:t>
                      </a:r>
                    </a:p>
                  </a:txBody>
                  <a:tcPr marL="0" marR="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i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f. vs. 16 - two lights, stars</a:t>
                      </a:r>
                    </a:p>
                  </a:txBody>
                  <a:tcPr marL="0" marR="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782">
                <a:tc>
                  <a:txBody>
                    <a:bodyPr/>
                    <a:lstStyle/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g. vs. 20 - birds/sea creatures </a:t>
                      </a:r>
                    </a:p>
                  </a:txBody>
                  <a:tcPr marL="0" marR="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h. vs. 24 - living creatures of the earth </a:t>
                      </a:r>
                    </a:p>
                  </a:txBody>
                  <a:tcPr marL="0" marR="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uFill>
                            <a:solid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i. vs. 26 - Man</a:t>
                      </a:r>
                    </a:p>
                  </a:txBody>
                  <a:tcPr marL="0" marR="0" marT="0" marB="0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The World</a:t>
            </a:r>
            <a:r>
              <a:rPr lang="en-US"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 Shows God’s Workmanship </a:t>
            </a: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Psalm 19:1-6 the heavens are telling the glory of God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Psalm 8:3-4 the work of Your fingers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Matt</a:t>
            </a:r>
            <a:r>
              <a:rPr lang="en-US" sz="4000" dirty="0">
                <a:solidFill>
                  <a:srgbClr val="515151"/>
                </a:solidFill>
              </a:rPr>
              <a:t>.</a:t>
            </a:r>
            <a:r>
              <a:rPr sz="4000" dirty="0">
                <a:solidFill>
                  <a:srgbClr val="515151"/>
                </a:solidFill>
              </a:rPr>
              <a:t> 8:26-27 even the wind and the sea obey Him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Psalm 148 praise the Lord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Men &amp; Women</a:t>
            </a:r>
            <a:br>
              <a:rPr lang="en-US"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</a:br>
            <a:r>
              <a:rPr lang="en-US"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Show God’s Workmanship </a:t>
            </a:r>
            <a:r>
              <a:rPr sz="7400" dirty="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Gen 2:7,21-22 the Lord God formed man 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15151"/>
                </a:solidFill>
              </a:rPr>
              <a:t>Gen</a:t>
            </a:r>
            <a:r>
              <a:rPr lang="en-US" sz="4000" dirty="0">
                <a:solidFill>
                  <a:srgbClr val="515151"/>
                </a:solidFill>
              </a:rPr>
              <a:t>.</a:t>
            </a:r>
            <a:r>
              <a:rPr sz="4000" dirty="0">
                <a:solidFill>
                  <a:srgbClr val="515151"/>
                </a:solidFill>
              </a:rPr>
              <a:t> 1:26-28 let Us make man... let them rule over all the earth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>
                <a:solidFill>
                  <a:srgbClr val="515151"/>
                </a:solidFill>
              </a:rPr>
              <a:t>Matt. </a:t>
            </a:r>
            <a:r>
              <a:rPr lang="en-US" sz="4000" dirty="0">
                <a:solidFill>
                  <a:srgbClr val="515151"/>
                </a:solidFill>
              </a:rPr>
              <a:t>22:19-22 to God the things that are God's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326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Cochin</vt:lpstr>
      <vt:lpstr>Helvetica Neue</vt:lpstr>
      <vt:lpstr>Times New Roman</vt:lpstr>
      <vt:lpstr>Formal</vt:lpstr>
      <vt:lpstr>Creation </vt:lpstr>
      <vt:lpstr>A Look At God </vt:lpstr>
      <vt:lpstr>Time </vt:lpstr>
      <vt:lpstr>How Long Did It Take ?</vt:lpstr>
      <vt:lpstr>God Created All Things </vt:lpstr>
      <vt:lpstr>Creations of God </vt:lpstr>
      <vt:lpstr>The World Shows God’s Workmanship  </vt:lpstr>
      <vt:lpstr>Men &amp; Women Show God’s Workmanship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 vs God Creation</dc:title>
  <dc:creator>Brandon Hathaway</dc:creator>
  <cp:lastModifiedBy>Brandon Hathaway</cp:lastModifiedBy>
  <cp:revision>4</cp:revision>
  <dcterms:modified xsi:type="dcterms:W3CDTF">2018-08-19T20:13:41Z</dcterms:modified>
</cp:coreProperties>
</file>