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8" r:id="rId6"/>
    <p:sldId id="269" r:id="rId7"/>
    <p:sldId id="270" r:id="rId8"/>
    <p:sldId id="271" r:id="rId9"/>
    <p:sldId id="272" r:id="rId10"/>
    <p:sldId id="273" r:id="rId11"/>
  </p:sldIdLst>
  <p:sldSz cx="12188825" cy="6858000"/>
  <p:notesSz cx="7102475" cy="9388475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87" d="100"/>
          <a:sy n="87" d="100"/>
        </p:scale>
        <p:origin x="528" y="5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9/2/2018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9/2/2018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9/2/2018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Three Worlds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This World: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sz="2800" dirty="0"/>
              <a:t>Born Into: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1727203"/>
          </a:xfrm>
        </p:spPr>
        <p:txBody>
          <a:bodyPr/>
          <a:lstStyle/>
          <a:p>
            <a:r>
              <a:rPr lang="en-US" dirty="0"/>
              <a:t>Gen. 2:7 the Lord God formed man from the dust of the ground </a:t>
            </a:r>
          </a:p>
          <a:p>
            <a:r>
              <a:rPr lang="en-US" dirty="0"/>
              <a:t>John 1:1-3 all things created through Him </a:t>
            </a:r>
          </a:p>
          <a:p>
            <a:r>
              <a:rPr lang="en-US" dirty="0"/>
              <a:t>John 8:23 you are of this world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2717B-AC82-4646-BD3C-17AC597902F4}"/>
              </a:ext>
            </a:extLst>
          </p:cNvPr>
          <p:cNvSpPr txBox="1"/>
          <p:nvPr/>
        </p:nvSpPr>
        <p:spPr>
          <a:xfrm>
            <a:off x="1218883" y="3810000"/>
            <a:ext cx="452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Not Born Into Sin: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4523DF-9877-4C23-B729-9DDDC368490E}"/>
              </a:ext>
            </a:extLst>
          </p:cNvPr>
          <p:cNvSpPr txBox="1"/>
          <p:nvPr/>
        </p:nvSpPr>
        <p:spPr>
          <a:xfrm>
            <a:off x="1218883" y="4837331"/>
            <a:ext cx="8723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Ezek. 18:20 the son shall not bear the guilt of his father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Matt. 19:14 such is the kingdom of heaven 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1335-9135-4548-B135-27A8AFA07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World:</a:t>
            </a:r>
            <a:br>
              <a:rPr lang="en-US" dirty="0"/>
            </a:br>
            <a:r>
              <a:rPr lang="en-US" sz="2800" dirty="0"/>
              <a:t>Spiritual Kingdoms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6F503-F787-4E35-8450-EBEF28CE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3962400"/>
            <a:ext cx="4875529" cy="3039869"/>
          </a:xfrm>
        </p:spPr>
        <p:txBody>
          <a:bodyPr>
            <a:normAutofit fontScale="92500"/>
          </a:bodyPr>
          <a:lstStyle/>
          <a:p>
            <a:r>
              <a:rPr lang="en-US" dirty="0"/>
              <a:t>Darkness </a:t>
            </a:r>
          </a:p>
          <a:p>
            <a:r>
              <a:rPr lang="en-US" dirty="0"/>
              <a:t>Rom. 3:23 all have sinned </a:t>
            </a:r>
          </a:p>
          <a:p>
            <a:r>
              <a:rPr lang="en-US" dirty="0"/>
              <a:t>Rom. 6:23 wages of sin is death </a:t>
            </a:r>
          </a:p>
          <a:p>
            <a:r>
              <a:rPr lang="en-US" dirty="0"/>
              <a:t>1 John 5:19 the whole world under the sway of the wicked 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6A9E3-241B-43AE-B07D-C0DD38377AB0}"/>
              </a:ext>
            </a:extLst>
          </p:cNvPr>
          <p:cNvSpPr txBox="1"/>
          <p:nvPr/>
        </p:nvSpPr>
        <p:spPr>
          <a:xfrm>
            <a:off x="4646612" y="2133600"/>
            <a:ext cx="441505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Conversion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 Tim. 1:15 came to save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Matt. 17:5 Hear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Heb. 11:6 Believe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Luke 13:3 Repent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Matt. 10:32 Confess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Gal. 3:27 Baptism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994E4C-91D3-44F6-B283-7D9FFC5F9807}"/>
              </a:ext>
            </a:extLst>
          </p:cNvPr>
          <p:cNvSpPr txBox="1"/>
          <p:nvPr/>
        </p:nvSpPr>
        <p:spPr>
          <a:xfrm>
            <a:off x="7313612" y="274637"/>
            <a:ext cx="44150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Kingdom of Christ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Col. 1:13 conveyed us into his kingdom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 Pet. 1:10-11 everlasting kingdom of the Lord </a:t>
            </a:r>
          </a:p>
        </p:txBody>
      </p:sp>
    </p:spTree>
    <p:extLst>
      <p:ext uri="{BB962C8B-B14F-4D97-AF65-F5344CB8AC3E}">
        <p14:creationId xmlns:p14="http://schemas.microsoft.com/office/powerpoint/2010/main" val="27960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CF37-EDF8-4224-A24F-1BFDD7B1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World: </a:t>
            </a:r>
            <a:br>
              <a:rPr lang="en-US" dirty="0"/>
            </a:br>
            <a:r>
              <a:rPr lang="en-US" dirty="0"/>
              <a:t>Leaving by Death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993CC-671F-419D-9259-B1C2DA915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Heb. 9:27 appointed for all men to die once </a:t>
            </a:r>
          </a:p>
        </p:txBody>
      </p:sp>
    </p:spTree>
    <p:extLst>
      <p:ext uri="{BB962C8B-B14F-4D97-AF65-F5344CB8AC3E}">
        <p14:creationId xmlns:p14="http://schemas.microsoft.com/office/powerpoint/2010/main" val="24256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1667-030D-4A38-9465-682C9010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Unseen World: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24372-5692-4AB6-8150-F886BE99C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4723129" cy="4462272"/>
          </a:xfrm>
        </p:spPr>
        <p:txBody>
          <a:bodyPr/>
          <a:lstStyle/>
          <a:p>
            <a:r>
              <a:rPr lang="en-US" dirty="0"/>
              <a:t>Torment </a:t>
            </a:r>
          </a:p>
          <a:p>
            <a:r>
              <a:rPr lang="en-US" dirty="0"/>
              <a:t>Luke 16:23 being in torment </a:t>
            </a:r>
          </a:p>
          <a:p>
            <a:r>
              <a:rPr lang="en-US" dirty="0"/>
              <a:t>2 Pet. 2:4 reserved for destruction </a:t>
            </a:r>
          </a:p>
          <a:p>
            <a:r>
              <a:rPr lang="en-US" dirty="0"/>
              <a:t>Rev. 20:13 death and hades delivered up their dead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0146594-ADA3-4AB1-939F-D9D60A4D49ED}"/>
              </a:ext>
            </a:extLst>
          </p:cNvPr>
          <p:cNvSpPr txBox="1">
            <a:spLocks/>
          </p:cNvSpPr>
          <p:nvPr/>
        </p:nvSpPr>
        <p:spPr>
          <a:xfrm>
            <a:off x="6254751" y="1701797"/>
            <a:ext cx="4723129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Paradise </a:t>
            </a:r>
          </a:p>
          <a:p>
            <a:r>
              <a:rPr lang="en-US" dirty="0"/>
              <a:t>Luke 16:22 angels carried him to Abraham’s bosom  </a:t>
            </a:r>
          </a:p>
          <a:p>
            <a:r>
              <a:rPr lang="en-US" dirty="0"/>
              <a:t>Luke 23:42-43 you will be with me in paradise </a:t>
            </a:r>
          </a:p>
          <a:p>
            <a:r>
              <a:rPr lang="en-US" dirty="0"/>
              <a:t>John 20:17 I have not yet ascended to my father </a:t>
            </a:r>
          </a:p>
        </p:txBody>
      </p:sp>
    </p:spTree>
    <p:extLst>
      <p:ext uri="{BB962C8B-B14F-4D97-AF65-F5344CB8AC3E}">
        <p14:creationId xmlns:p14="http://schemas.microsoft.com/office/powerpoint/2010/main" val="36095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2D743-787A-4BA5-A080-1442D17B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Resurrection </a:t>
            </a:r>
            <a:br>
              <a:rPr lang="en-US" dirty="0"/>
            </a:br>
            <a:r>
              <a:rPr lang="en-US" sz="2800" dirty="0"/>
              <a:t>End of 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89001-CCC7-4FAE-AE5A-B08B589B2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5:28-29 the resurrection of life and the resurrection of condemnation</a:t>
            </a:r>
          </a:p>
          <a:p>
            <a:r>
              <a:rPr lang="en-US" dirty="0"/>
              <a:t>1 </a:t>
            </a:r>
            <a:r>
              <a:rPr lang="en-US" dirty="0" err="1"/>
              <a:t>Thes</a:t>
            </a:r>
            <a:r>
              <a:rPr lang="en-US" dirty="0"/>
              <a:t>. 4:16-17 the dead in Christ will rise  </a:t>
            </a:r>
          </a:p>
        </p:txBody>
      </p:sp>
    </p:spTree>
    <p:extLst>
      <p:ext uri="{BB962C8B-B14F-4D97-AF65-F5344CB8AC3E}">
        <p14:creationId xmlns:p14="http://schemas.microsoft.com/office/powerpoint/2010/main" val="37977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F9E9C-52B1-45FE-81D2-362B2EEED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Eternal World: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0C89F-CF4F-4BC7-A62A-5DCFEC71F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4875529" cy="4462272"/>
          </a:xfrm>
        </p:spPr>
        <p:txBody>
          <a:bodyPr/>
          <a:lstStyle/>
          <a:p>
            <a:r>
              <a:rPr lang="en-US" dirty="0"/>
              <a:t>Second Death </a:t>
            </a:r>
          </a:p>
          <a:p>
            <a:r>
              <a:rPr lang="en-US" dirty="0"/>
              <a:t>Rev. 20:14-15 the second death </a:t>
            </a:r>
          </a:p>
          <a:p>
            <a:r>
              <a:rPr lang="en-US" dirty="0"/>
              <a:t>Rev. 21:8 lakes which burns with fire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BEA8FA-EDD4-430E-BE2A-E85278A9D7D4}"/>
              </a:ext>
            </a:extLst>
          </p:cNvPr>
          <p:cNvSpPr txBox="1">
            <a:spLocks/>
          </p:cNvSpPr>
          <p:nvPr/>
        </p:nvSpPr>
        <p:spPr>
          <a:xfrm>
            <a:off x="6399133" y="1701797"/>
            <a:ext cx="4875529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Heaven  </a:t>
            </a:r>
            <a:endParaRPr lang="en-US" dirty="0"/>
          </a:p>
          <a:p>
            <a:r>
              <a:rPr lang="en-US" dirty="0"/>
              <a:t>John 14:1-3 a place prepared for you </a:t>
            </a:r>
          </a:p>
          <a:p>
            <a:r>
              <a:rPr lang="en-US" dirty="0"/>
              <a:t>2 Tim. 4:8 a crown of righteousness </a:t>
            </a:r>
          </a:p>
        </p:txBody>
      </p:sp>
    </p:spTree>
    <p:extLst>
      <p:ext uri="{BB962C8B-B14F-4D97-AF65-F5344CB8AC3E}">
        <p14:creationId xmlns:p14="http://schemas.microsoft.com/office/powerpoint/2010/main" val="427381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706</TotalTime>
  <Words>262</Words>
  <Application>Microsoft Office PowerPoint</Application>
  <PresentationFormat>Custom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Tech 16x9</vt:lpstr>
      <vt:lpstr>Three Worlds </vt:lpstr>
      <vt:lpstr>This World:   Born Into:</vt:lpstr>
      <vt:lpstr>This World: Spiritual Kingdoms </vt:lpstr>
      <vt:lpstr>This World:  Leaving by Death </vt:lpstr>
      <vt:lpstr>Unseen World: </vt:lpstr>
      <vt:lpstr>Resurrection  End of Time </vt:lpstr>
      <vt:lpstr>Eternal World: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Worlds</dc:title>
  <dc:creator>Brandon Hathaway</dc:creator>
  <cp:lastModifiedBy>Brandon Hathaway</cp:lastModifiedBy>
  <cp:revision>14</cp:revision>
  <cp:lastPrinted>2018-09-02T20:18:17Z</cp:lastPrinted>
  <dcterms:created xsi:type="dcterms:W3CDTF">2018-09-02T02:15:23Z</dcterms:created>
  <dcterms:modified xsi:type="dcterms:W3CDTF">2018-09-02T20:25:18Z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