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8540-9F8F-4B39-9FA7-EB3A7B025C7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A016-D04A-481C-B934-66DFFB04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Living Daily With God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Talking Daily With God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</a:t>
            </a:r>
            <a:r>
              <a:rPr lang="en-US" b="1" dirty="0" err="1"/>
              <a:t>Thes</a:t>
            </a:r>
            <a:r>
              <a:rPr lang="en-US" b="1" dirty="0"/>
              <a:t>. 5:17 pray without ceasing </a:t>
            </a:r>
          </a:p>
          <a:p>
            <a:r>
              <a:rPr lang="en-US" b="1" dirty="0"/>
              <a:t>Eph.6:18 praying always </a:t>
            </a:r>
          </a:p>
          <a:p>
            <a:r>
              <a:rPr lang="en-US" b="1" dirty="0"/>
              <a:t>Luke 18:1 men ought to always pray </a:t>
            </a:r>
          </a:p>
          <a:p>
            <a:r>
              <a:rPr lang="en-US" b="1" dirty="0"/>
              <a:t>Rom. 12:12 continuing instant inn prayer </a:t>
            </a:r>
          </a:p>
          <a:p>
            <a:r>
              <a:rPr lang="en-US" b="1" dirty="0"/>
              <a:t>Col. 4:2 continue in prayer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5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Listening Daily To God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 Tim. 2:15 be diligent to present yourself approved </a:t>
            </a:r>
          </a:p>
          <a:p>
            <a:r>
              <a:rPr lang="en-US" b="1" dirty="0"/>
              <a:t>Acts 17:11 examined the scriptures daily </a:t>
            </a:r>
          </a:p>
          <a:p>
            <a:r>
              <a:rPr lang="en-US" b="1" dirty="0"/>
              <a:t>Rom. 10:17 faith comes by hearing the word of God </a:t>
            </a:r>
          </a:p>
          <a:p>
            <a:r>
              <a:rPr lang="en-US" b="1" dirty="0"/>
              <a:t>James 1:19,25 be quick to hear </a:t>
            </a:r>
          </a:p>
        </p:txBody>
      </p:sp>
    </p:spTree>
    <p:extLst>
      <p:ext uri="{BB962C8B-B14F-4D97-AF65-F5344CB8AC3E}">
        <p14:creationId xmlns:p14="http://schemas.microsoft.com/office/powerpoint/2010/main" val="16677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BC1FDB-D379-45E0-9FD8-E8212F4A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9D08B-903E-4A77-A939-E5CA3545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</a:t>
            </a:r>
            <a:r>
              <a:rPr lang="en-US"/>
              <a:t>Daily With </a:t>
            </a:r>
            <a:r>
              <a:rPr lang="en-US" dirty="0"/>
              <a:t>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60AE-AAF8-4EF9-8325-CC1C42BF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Titus 2:14 zealous for good works </a:t>
            </a:r>
          </a:p>
          <a:p>
            <a:r>
              <a:rPr lang="en-US" dirty="0"/>
              <a:t>James 2:14-26 faith without works is dead</a:t>
            </a:r>
          </a:p>
          <a:p>
            <a:r>
              <a:rPr lang="en-US" dirty="0"/>
              <a:t>Matt. 5:13-16 light of world </a:t>
            </a:r>
          </a:p>
          <a:p>
            <a:r>
              <a:rPr lang="en-US" dirty="0"/>
              <a:t>Luke 9:23 take up his cross daily </a:t>
            </a:r>
          </a:p>
        </p:txBody>
      </p:sp>
    </p:spTree>
    <p:extLst>
      <p:ext uri="{BB962C8B-B14F-4D97-AF65-F5344CB8AC3E}">
        <p14:creationId xmlns:p14="http://schemas.microsoft.com/office/powerpoint/2010/main" val="39406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107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Living Daily With God </vt:lpstr>
      <vt:lpstr>Talking Daily With God </vt:lpstr>
      <vt:lpstr>Listening Daily To God </vt:lpstr>
      <vt:lpstr>Working Daily With God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Daily With God</dc:title>
  <dc:creator>Casey Crasher</dc:creator>
  <cp:lastModifiedBy>Brandon Hathaway</cp:lastModifiedBy>
  <cp:revision>8</cp:revision>
  <dcterms:created xsi:type="dcterms:W3CDTF">2017-09-10T20:41:31Z</dcterms:created>
  <dcterms:modified xsi:type="dcterms:W3CDTF">2018-09-09T19:50:48Z</dcterms:modified>
</cp:coreProperties>
</file>