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3004800" cy="9753600"/>
  <p:notesSz cx="7102475" cy="9388475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3600" kern="1200">
        <a:solidFill>
          <a:srgbClr val="876552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371" y="45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472896D-ED89-4E9F-8531-2AB8817917F0}"/>
              </a:ext>
            </a:extLst>
          </p:cNvPr>
          <p:cNvSpPr>
            <a:spLocks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EBEB9B-FCB3-446E-9767-0248C9EA8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>
                <a:sym typeface="Noteworthy Bold" charset="0"/>
              </a:rPr>
              <a:t>Second level</a:t>
            </a:r>
          </a:p>
          <a:p>
            <a:pPr lvl="2"/>
            <a:r>
              <a:rPr lang="en-US" noProof="0">
                <a:sym typeface="Noteworthy Bold" charset="0"/>
              </a:rPr>
              <a:t>Third level</a:t>
            </a:r>
          </a:p>
          <a:p>
            <a:pPr lvl="3"/>
            <a:r>
              <a:rPr lang="en-US" noProof="0">
                <a:sym typeface="Noteworthy Bold" charset="0"/>
              </a:rPr>
              <a:t>Fourth level</a:t>
            </a:r>
          </a:p>
          <a:p>
            <a:pPr lvl="4"/>
            <a:r>
              <a:rPr lang="en-US" noProof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9A0CDA9-F386-439F-80E5-50672BD3AA2D}"/>
              </a:ext>
            </a:extLst>
          </p:cNvPr>
          <p:cNvSpPr>
            <a:spLocks noTextEdit="1"/>
          </p:cNvSpPr>
          <p:nvPr>
            <p:ph type="sldImg"/>
          </p:nvPr>
        </p:nvSpPr>
        <p:spPr/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C258BE9-DE46-495F-A773-BA3C0A92BA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/>
              <a:t>A great king has power and strength </a:t>
            </a:r>
          </a:p>
          <a:p>
            <a:pPr eaLnBrk="1"/>
            <a:r>
              <a:rPr lang="en-US" altLang="en-US"/>
              <a:t>Is feared and has respect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7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0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0850" y="635000"/>
            <a:ext cx="2838450" cy="848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635000"/>
            <a:ext cx="8362950" cy="848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4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09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18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64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130800"/>
            <a:ext cx="5156200" cy="127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36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67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7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9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593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5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06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857500"/>
            <a:ext cx="2616200" cy="354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857500"/>
            <a:ext cx="7696200" cy="354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32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13000"/>
            <a:ext cx="56007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6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1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87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2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52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93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F44C598-0694-4ED9-9493-B25FD1539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5500" y="635000"/>
            <a:ext cx="11353800" cy="1524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38100" dir="5159974" algn="ctr" rotWithShape="0">
              <a:srgbClr val="FFFFFF">
                <a:alpha val="89999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A251E3-37D2-45C2-8FAA-0613313FABD6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825500" y="2413000"/>
            <a:ext cx="11353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en-US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en-US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en-US">
                <a:sym typeface="Georgia" panose="02040502050405020303" pitchFamily="18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anose="02040502050405020303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8EF5BA0-E53C-4B54-A360-C055FFB38A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70000" y="2857500"/>
            <a:ext cx="10464800" cy="2286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159974" algn="ctr" rotWithShape="0">
              <a:srgbClr val="FFFFFF">
                <a:alpha val="39999"/>
              </a:srgbClr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785984C9-BB4E-4B7E-B6AC-4676482F3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130800"/>
            <a:ext cx="10464800" cy="1270000"/>
          </a:xfrm>
          <a:prstGeom prst="rect">
            <a:avLst/>
          </a:prstGeom>
          <a:noFill/>
          <a:ln>
            <a:noFill/>
          </a:ln>
          <a:effectLst>
            <a:outerShdw dist="25400" dir="5159974" algn="ctr" rotWithShape="0">
              <a:srgbClr val="FFFFFF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altLang="en-US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altLang="en-US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altLang="en-US">
                <a:sym typeface="Georgia" panose="02040502050405020303" pitchFamily="18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anose="02040502050405020303" pitchFamily="18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anose="02040502050405020303" pitchFamily="18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FAD697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  <a:ea typeface="Georgia" pitchFamily="18" charset="0"/>
          <a:cs typeface="Georgia" pitchFamily="18" charset="0"/>
          <a:sym typeface="Georgia" pitchFamily="18" charset="0"/>
        </a:defRPr>
      </a:lvl9pPr>
    </p:titleStyle>
    <p:bodyStyle>
      <a:lvl1pPr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1pPr>
      <a:lvl2pPr marL="3429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2pPr>
      <a:lvl3pPr marL="6858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3pPr>
      <a:lvl4pPr marL="10287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4pPr>
      <a:lvl5pPr marL="1371600" algn="l" defTabSz="584200" rtl="0" eaLnBrk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anose="02040502050405020303" pitchFamily="18" charset="0"/>
        </a:defRPr>
      </a:lvl5pPr>
      <a:lvl6pPr marL="18288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6pPr>
      <a:lvl7pPr marL="22860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7pPr>
      <a:lvl8pPr marL="27432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8pPr>
      <a:lvl9pPr marL="3200400" algn="l" defTabSz="584200" rtl="0" fontAlgn="base" hangingPunct="0">
        <a:lnSpc>
          <a:spcPct val="110000"/>
        </a:lnSpc>
        <a:spcBef>
          <a:spcPts val="4200"/>
        </a:spcBef>
        <a:spcAft>
          <a:spcPct val="0"/>
        </a:spcAft>
        <a:defRPr sz="3600">
          <a:solidFill>
            <a:srgbClr val="876552"/>
          </a:solidFill>
          <a:latin typeface="+mn-lt"/>
          <a:ea typeface="+mn-ea"/>
          <a:cs typeface="+mn-cs"/>
          <a:sym typeface="Georgia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08938162-7786-4F00-B525-6F7C3B2F1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/>
              <a:t>King Who Serves  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F1B405F-72E2-4A92-B08E-1CA2758CA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i="1" dirty="0">
                <a:solidFill>
                  <a:srgbClr val="FAD69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1Tim 6:12-16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DBE7D045-C8BD-4DFC-B2BC-8C4E31B7B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>
                <a:solidFill>
                  <a:srgbClr val="DD5400"/>
                </a:solidFill>
              </a:rPr>
              <a:t>King </a:t>
            </a:r>
            <a:endParaRPr 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81BBA38-4D02-4F9A-9BCF-40805F1A49AD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Psalm 10:16 The Lord is king forever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Jer. 10:10 the everlasting king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Matt. 2:2 born King of Jews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Luke 19:38 blessed is the King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1Tim. 1:12-17 the king eternal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1Tim. 6:14-15 king of kings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BE497F8-F29D-4D0F-8130-C0E77EC4A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>
                <a:solidFill>
                  <a:srgbClr val="DD5400"/>
                </a:solidFill>
              </a:rPr>
              <a:t>Our Kings Power </a:t>
            </a:r>
            <a:endParaRPr 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1927775-A51E-457C-B355-34B76FD9E190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Gen. 1/John 1:1-3 He created all things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Gen. 6-8/Ex 14/ Mark 4:39 controls wind and water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Ex. 7-13 plagues of Egypt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Gen. 19:12-29 Sodom and Gomorrah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5D0B07A-89DC-43D9-B2AB-33D566DDC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>
                <a:solidFill>
                  <a:srgbClr val="DD5400"/>
                </a:solidFill>
              </a:rPr>
              <a:t>A Humble King </a:t>
            </a:r>
            <a:endParaRPr lang="en-US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0CE228E-C6FB-4C83-B713-672479056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381000" eaLnBrk="1">
              <a:buSzPct val="150000"/>
              <a:buFontTx/>
              <a:buChar char="•"/>
              <a:defRPr/>
            </a:pPr>
            <a:r>
              <a:rPr lang="en-US" altLang="en-US" dirty="0"/>
              <a:t>Luke 2:46-49 listened and asked questions </a:t>
            </a:r>
          </a:p>
          <a:p>
            <a:pPr marL="381000" indent="-381000" eaLnBrk="1">
              <a:buSzPct val="150000"/>
              <a:buFontTx/>
              <a:buChar char="•"/>
              <a:defRPr/>
            </a:pPr>
            <a:r>
              <a:rPr lang="en-US" altLang="en-US" dirty="0"/>
              <a:t>Matt. 5:2 taught His disciple </a:t>
            </a:r>
          </a:p>
          <a:p>
            <a:pPr marL="419100" indent="-381000" eaLnBrk="1">
              <a:buSzPct val="150000"/>
              <a:buFontTx/>
              <a:buChar char="•"/>
              <a:defRPr/>
            </a:pPr>
            <a:r>
              <a:rPr lang="en-US" altLang="en-US" dirty="0"/>
              <a:t>John 13:1-17 washed His disciples feet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183ED25-AFAC-4057-A394-3AF4F2DBB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olidFill>
                  <a:srgbClr val="DD5400"/>
                </a:solidFill>
              </a:rPr>
              <a:t>Our Kings Power Used to Serve </a:t>
            </a:r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BDBA7E5-D5E1-4905-ACA9-4B6DFAED6C40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825500" y="2609850"/>
            <a:ext cx="11353800" cy="6705600"/>
          </a:xfrm>
        </p:spPr>
        <p:txBody>
          <a:bodyPr/>
          <a:lstStyle/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Matt. 14:13-21 He fed around five thousand </a:t>
            </a:r>
          </a:p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Matt. 9:27-31 healed the blind men </a:t>
            </a:r>
          </a:p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Mark 7:31-37 healed the deaf/mute</a:t>
            </a:r>
          </a:p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Luke 5:12-15 cleansed a leper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8809134E-3768-408C-8D61-0D7A3056B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solidFill>
                  <a:srgbClr val="DD5400"/>
                </a:solidFill>
              </a:rPr>
              <a:t>Our Kings Power Used To Serve </a:t>
            </a:r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C1AC5-B855-4721-A608-702F1B0A5287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Matt. 9:1-8 Son of Man has power on earth to forgive sins</a:t>
            </a:r>
          </a:p>
          <a:p>
            <a:pPr marL="457200" indent="-381000" eaLnBrk="1">
              <a:buSzPct val="150000"/>
              <a:buFontTx/>
              <a:buChar char="•"/>
            </a:pPr>
            <a:r>
              <a:rPr lang="en-US" altLang="en-US"/>
              <a:t>Luke 23:39-43 forgave the thief on the cross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0725395-B3D4-4B96-AC3A-247733CA0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>
                <a:solidFill>
                  <a:srgbClr val="DD5400"/>
                </a:solidFill>
              </a:rPr>
              <a:t>Our Kings Power Used to Serve </a:t>
            </a:r>
            <a:endParaRPr lang="en-US" dirty="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00A5DD9-F918-4C7E-A689-F7C6854A7E27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962025" y="2413000"/>
            <a:ext cx="11353800" cy="6705600"/>
          </a:xfrm>
        </p:spPr>
        <p:txBody>
          <a:bodyPr/>
          <a:lstStyle/>
          <a:p>
            <a:pPr marL="419100" indent="-381000" eaLnBrk="1">
              <a:buSzPct val="150000"/>
              <a:buFontTx/>
              <a:buChar char="•"/>
            </a:pPr>
            <a:r>
              <a:rPr lang="en-US" altLang="en-US"/>
              <a:t>Matt. 20:28 did not come to be served but to serve </a:t>
            </a:r>
          </a:p>
          <a:p>
            <a:pPr marL="419100" indent="-381000" eaLnBrk="1">
              <a:buSzPct val="150000"/>
              <a:buFontTx/>
              <a:buChar char="•"/>
            </a:pPr>
            <a:r>
              <a:rPr lang="en-US" altLang="en-US"/>
              <a:t>Matt. 26:49-54 do you not think I can pray for twelve legions of angles</a:t>
            </a:r>
          </a:p>
          <a:p>
            <a:pPr marL="419100" indent="-381000" eaLnBrk="1">
              <a:buSzPct val="150000"/>
              <a:buFontTx/>
              <a:buChar char="•"/>
            </a:pPr>
            <a:r>
              <a:rPr lang="en-US" altLang="en-US"/>
              <a:t>Rom. 5:8 Christ died for us </a:t>
            </a:r>
          </a:p>
          <a:p>
            <a:pPr marL="419100" indent="-381000" eaLnBrk="1">
              <a:buSzPct val="150000"/>
              <a:buFontTx/>
              <a:buChar char="•"/>
            </a:pPr>
            <a:r>
              <a:rPr lang="en-US" altLang="en-US"/>
              <a:t> John 15:13 no greater love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589DB62E-2EC6-478E-AB23-BCCEFE692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>
                <a:solidFill>
                  <a:srgbClr val="DD5400"/>
                </a:solidFill>
              </a:rPr>
              <a:t>Is Christ Your King?</a:t>
            </a:r>
            <a:endParaRPr lang="en-US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A305999-E066-4DE7-8CCE-A995C7920CCE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1 Peter 2:21 follow in His steps </a:t>
            </a:r>
          </a:p>
          <a:p>
            <a:pPr marL="381000" indent="-381000" eaLnBrk="1">
              <a:buSzPct val="150000"/>
              <a:buFontTx/>
              <a:buChar char="•"/>
            </a:pPr>
            <a:r>
              <a:rPr lang="en-US" altLang="en-US"/>
              <a:t>John 14:15 keep his commandments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777877"/>
      </a:dk1>
      <a:lt1>
        <a:srgbClr val="FAD697"/>
      </a:lt1>
      <a:dk2>
        <a:srgbClr val="639AFA"/>
      </a:dk2>
      <a:lt2>
        <a:srgbClr val="DBDFD4"/>
      </a:lt2>
      <a:accent1>
        <a:srgbClr val="6C8995"/>
      </a:accent1>
      <a:accent2>
        <a:srgbClr val="839C40"/>
      </a:accent2>
      <a:accent3>
        <a:srgbClr val="B7CAFC"/>
      </a:accent3>
      <a:accent4>
        <a:srgbClr val="D6B780"/>
      </a:accent4>
      <a:accent5>
        <a:srgbClr val="BAC4C8"/>
      </a:accent5>
      <a:accent6>
        <a:srgbClr val="768D39"/>
      </a:accent6>
      <a:hlink>
        <a:srgbClr val="0000FF"/>
      </a:hlink>
      <a:folHlink>
        <a:srgbClr val="FF00FF"/>
      </a:folHlink>
    </a:clrScheme>
    <a:fontScheme name="Office Them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>
          <a:outerShdw dist="25400" dir="5280063" algn="ctr" rotWithShape="0">
            <a:srgbClr val="6A6559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>
          <a:outerShdw dist="25400" dir="5280063" algn="ctr" rotWithShape="0">
            <a:srgbClr val="6A6559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777877"/>
      </a:dk1>
      <a:lt1>
        <a:srgbClr val="FAD697"/>
      </a:lt1>
      <a:dk2>
        <a:srgbClr val="639AFA"/>
      </a:dk2>
      <a:lt2>
        <a:srgbClr val="DBDFD4"/>
      </a:lt2>
      <a:accent1>
        <a:srgbClr val="6C8995"/>
      </a:accent1>
      <a:accent2>
        <a:srgbClr val="839C40"/>
      </a:accent2>
      <a:accent3>
        <a:srgbClr val="B7CAFC"/>
      </a:accent3>
      <a:accent4>
        <a:srgbClr val="D6B780"/>
      </a:accent4>
      <a:accent5>
        <a:srgbClr val="BAC4C8"/>
      </a:accent5>
      <a:accent6>
        <a:srgbClr val="768D39"/>
      </a:accent6>
      <a:hlink>
        <a:srgbClr val="0000FF"/>
      </a:hlink>
      <a:folHlink>
        <a:srgbClr val="FF00FF"/>
      </a:folHlink>
    </a:clrScheme>
    <a:fontScheme name="Office Them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>
          <a:outerShdw dist="25400" dir="5280063" algn="ctr" rotWithShape="0">
            <a:srgbClr val="6A6559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>
          <a:outerShdw dist="25400" dir="5280063" algn="ctr" rotWithShape="0">
            <a:srgbClr val="6A6559">
              <a:alpha val="4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876552"/>
            </a:solidFill>
            <a:effectLst/>
            <a:latin typeface="Georgia" pitchFamily="18" charset="0"/>
            <a:ea typeface="Georgia" pitchFamily="18" charset="0"/>
            <a:cs typeface="Georgia" pitchFamily="18" charset="0"/>
            <a:sym typeface="Georgia" pitchFamily="18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777877"/>
      </a:dk2>
      <a:lt2>
        <a:srgbClr val="DBDFD4"/>
      </a:lt2>
      <a:accent1>
        <a:srgbClr val="6C8995"/>
      </a:accent1>
      <a:accent2>
        <a:srgbClr val="839C40"/>
      </a:accent2>
      <a:accent3>
        <a:srgbClr val="ACB4B4"/>
      </a:accent3>
      <a:accent4>
        <a:srgbClr val="492625"/>
      </a:accent4>
      <a:accent5>
        <a:srgbClr val="BAC4C8"/>
      </a:accent5>
      <a:accent6>
        <a:srgbClr val="768D3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238</Words>
  <Application>Microsoft Office PowerPoint</Application>
  <PresentationFormat>Custom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Georgia</vt:lpstr>
      <vt:lpstr>Arial</vt:lpstr>
      <vt:lpstr>Noteworthy Bold</vt:lpstr>
      <vt:lpstr>Office Theme</vt:lpstr>
      <vt:lpstr>1_Office Theme</vt:lpstr>
      <vt:lpstr>King Who Serves  </vt:lpstr>
      <vt:lpstr>King </vt:lpstr>
      <vt:lpstr>Our Kings Power </vt:lpstr>
      <vt:lpstr>A Humble King </vt:lpstr>
      <vt:lpstr>Our Kings Power Used to Serve </vt:lpstr>
      <vt:lpstr>Our Kings Power Used To Serve </vt:lpstr>
      <vt:lpstr>Our Kings Power Used to Serve </vt:lpstr>
      <vt:lpstr>Is Christ Your 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or Servant</dc:title>
  <dc:creator>Brandon</dc:creator>
  <cp:lastModifiedBy>KEVIN L GREER</cp:lastModifiedBy>
  <cp:revision>6</cp:revision>
  <cp:lastPrinted>2018-10-28T13:29:30Z</cp:lastPrinted>
  <dcterms:modified xsi:type="dcterms:W3CDTF">2018-12-10T00:34:35Z</dcterms:modified>
</cp:coreProperties>
</file>