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10/28/2018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017CF-2B39-4218-9A68-62F7151B92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More Could You Ask For?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6D3867-9CC4-40DB-A5EB-589EF2CA03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85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95B1A-E0D9-4F8B-9C3C-1026FDE24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 Created You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DC556-D011-454B-8977-3EA2D0502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Gen. 2:7 breath of life </a:t>
            </a:r>
          </a:p>
          <a:p>
            <a:r>
              <a:rPr lang="en-US" sz="2800" dirty="0"/>
              <a:t>Gen. 2:18, 21-23 not alone </a:t>
            </a:r>
          </a:p>
          <a:p>
            <a:pPr lvl="1"/>
            <a:r>
              <a:rPr lang="en-US" sz="2800" dirty="0"/>
              <a:t>Matt. 19:4 made male and female </a:t>
            </a:r>
          </a:p>
          <a:p>
            <a:r>
              <a:rPr lang="en-US" sz="2800" dirty="0"/>
              <a:t>Gen. 1:26 dominion over all the earth </a:t>
            </a:r>
          </a:p>
          <a:p>
            <a:r>
              <a:rPr lang="en-US" sz="2800" dirty="0"/>
              <a:t>Gen. 1:27 created in God’s own image </a:t>
            </a:r>
          </a:p>
        </p:txBody>
      </p:sp>
    </p:spTree>
    <p:extLst>
      <p:ext uri="{BB962C8B-B14F-4D97-AF65-F5344CB8AC3E}">
        <p14:creationId xmlns:p14="http://schemas.microsoft.com/office/powerpoint/2010/main" val="4063879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AC180-9963-4B9E-8A54-960DFA114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 Has Given Us Another Day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A870F-55F5-4772-AF66-716CF4666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Gen. 3:19 dust you shall return </a:t>
            </a:r>
          </a:p>
          <a:p>
            <a:r>
              <a:rPr lang="en-US" sz="2800" dirty="0"/>
              <a:t>2 Pet. 3:10-13 all elements will be burned </a:t>
            </a:r>
          </a:p>
          <a:p>
            <a:r>
              <a:rPr lang="en-US" sz="2800" dirty="0"/>
              <a:t>2 Pet. 3:9, 14-15 longsuffering of the Lord is salvation </a:t>
            </a:r>
          </a:p>
        </p:txBody>
      </p:sp>
    </p:spTree>
    <p:extLst>
      <p:ext uri="{BB962C8B-B14F-4D97-AF65-F5344CB8AC3E}">
        <p14:creationId xmlns:p14="http://schemas.microsoft.com/office/powerpoint/2010/main" val="298158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43D16-9D5F-4AD8-9061-887A50A71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 Promised the Necessities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21B2E-E9C0-40E7-B748-661755C0C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Matt. 6:25-34 do not worry </a:t>
            </a:r>
          </a:p>
          <a:p>
            <a:r>
              <a:rPr lang="en-US" sz="2800" dirty="0"/>
              <a:t>Psalm 37:25 I have not seen the righteous forsaken </a:t>
            </a:r>
          </a:p>
        </p:txBody>
      </p:sp>
    </p:spTree>
    <p:extLst>
      <p:ext uri="{BB962C8B-B14F-4D97-AF65-F5344CB8AC3E}">
        <p14:creationId xmlns:p14="http://schemas.microsoft.com/office/powerpoint/2010/main" val="2780637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F0D27-504A-49FB-B582-A867FCC8A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Prepared a Home in Heaven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ED35E-A3C2-41CF-88A9-EB99F16FD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John 14:2-3 a place prepared for you </a:t>
            </a:r>
          </a:p>
          <a:p>
            <a:r>
              <a:rPr lang="en-US" sz="2800" dirty="0"/>
              <a:t>Rev 21 how beautiful heaven must be </a:t>
            </a:r>
          </a:p>
        </p:txBody>
      </p:sp>
    </p:spTree>
    <p:extLst>
      <p:ext uri="{BB962C8B-B14F-4D97-AF65-F5344CB8AC3E}">
        <p14:creationId xmlns:p14="http://schemas.microsoft.com/office/powerpoint/2010/main" val="923394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A8257-975A-4A5A-AA2D-173512C04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 Payed the Cost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E0D20-2AC3-4980-A78B-D7FC57DBC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John 3:16 gave His only begotten Son </a:t>
            </a:r>
          </a:p>
          <a:p>
            <a:r>
              <a:rPr lang="en-US" sz="2800" dirty="0"/>
              <a:t>Rom. 5:8 Christ died for you </a:t>
            </a:r>
          </a:p>
          <a:p>
            <a:r>
              <a:rPr lang="en-US" sz="2800" dirty="0"/>
              <a:t>2 Tim. 3:16-17 the man of God may be complete </a:t>
            </a:r>
          </a:p>
          <a:p>
            <a:pPr lvl="1"/>
            <a:r>
              <a:rPr lang="en-US" sz="2800" dirty="0"/>
              <a:t>1 Pet. 2:21 shown us the way </a:t>
            </a:r>
          </a:p>
          <a:p>
            <a:r>
              <a:rPr lang="en-US" sz="2800" dirty="0"/>
              <a:t>Matt. 7:13-14 warned of false path </a:t>
            </a:r>
          </a:p>
        </p:txBody>
      </p:sp>
    </p:spTree>
    <p:extLst>
      <p:ext uri="{BB962C8B-B14F-4D97-AF65-F5344CB8AC3E}">
        <p14:creationId xmlns:p14="http://schemas.microsoft.com/office/powerpoint/2010/main" val="181995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5B124-DD99-4623-A8A5-A0593616A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James 1:17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BA4FC-99AD-4739-B202-BCA64B9C0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Every good gift and every perfect gift is from above, and comes down from the Father of lights, with whom there is no </a:t>
            </a:r>
            <a:r>
              <a:rPr lang="en-US" sz="2800" dirty="0" err="1"/>
              <a:t>varation</a:t>
            </a:r>
            <a:r>
              <a:rPr lang="en-US" sz="2800" dirty="0"/>
              <a:t> or shadow of turning. </a:t>
            </a:r>
          </a:p>
        </p:txBody>
      </p:sp>
    </p:spTree>
    <p:extLst>
      <p:ext uri="{BB962C8B-B14F-4D97-AF65-F5344CB8AC3E}">
        <p14:creationId xmlns:p14="http://schemas.microsoft.com/office/powerpoint/2010/main" val="230330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A3F38"/>
      </a:dk2>
      <a:lt2>
        <a:srgbClr val="EEEDCB"/>
      </a:lt2>
      <a:accent1>
        <a:srgbClr val="818E9F"/>
      </a:accent1>
      <a:accent2>
        <a:srgbClr val="D26400"/>
      </a:accent2>
      <a:accent3>
        <a:srgbClr val="C3BA45"/>
      </a:accent3>
      <a:accent4>
        <a:srgbClr val="8A8552"/>
      </a:accent4>
      <a:accent5>
        <a:srgbClr val="F3B843"/>
      </a:accent5>
      <a:accent6>
        <a:srgbClr val="786C71"/>
      </a:accent6>
      <a:hlink>
        <a:srgbClr val="46A7CA"/>
      </a:hlink>
      <a:folHlink>
        <a:srgbClr val="B2B2B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32</TotalTime>
  <Words>195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Corbel</vt:lpstr>
      <vt:lpstr>Wingdings 2</vt:lpstr>
      <vt:lpstr>Frame</vt:lpstr>
      <vt:lpstr>What More Could You Ask For? </vt:lpstr>
      <vt:lpstr>He Created You </vt:lpstr>
      <vt:lpstr>He Has Given Us Another Day </vt:lpstr>
      <vt:lpstr>Has Promised the Necessities </vt:lpstr>
      <vt:lpstr>Prepared a Home in Heaven </vt:lpstr>
      <vt:lpstr>He Payed the Cost</vt:lpstr>
      <vt:lpstr>James 1:17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More Could You Ask For?</dc:title>
  <dc:creator>Brandon Hathaway</dc:creator>
  <cp:lastModifiedBy>Brandon Hathaway</cp:lastModifiedBy>
  <cp:revision>4</cp:revision>
  <dcterms:created xsi:type="dcterms:W3CDTF">2018-10-28T20:40:18Z</dcterms:created>
  <dcterms:modified xsi:type="dcterms:W3CDTF">2018-10-28T21:12:43Z</dcterms:modified>
</cp:coreProperties>
</file>