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11"/>
  </p:handoutMasterIdLst>
  <p:sldIdLst>
    <p:sldId id="258" r:id="rId5"/>
    <p:sldId id="259" r:id="rId6"/>
    <p:sldId id="26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74"/>
  </p:normalViewPr>
  <p:slideViewPr>
    <p:cSldViewPr snapToGrid="0">
      <p:cViewPr varScale="1">
        <p:scale>
          <a:sx n="87" d="100"/>
          <a:sy n="87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/>
              <a:t>Edit Master text styles</a:t>
            </a:r>
          </a:p>
          <a:p>
            <a:pPr marL="0" lvl="1" indent="0" algn="ctr">
              <a:buNone/>
            </a:pPr>
            <a:r>
              <a:rPr lang="en-US"/>
              <a:t>Second level</a:t>
            </a:r>
          </a:p>
          <a:p>
            <a:pPr marL="0" lvl="2" indent="0" algn="ctr">
              <a:buNone/>
            </a:pPr>
            <a:r>
              <a:rPr lang="en-US"/>
              <a:t>Third level</a:t>
            </a:r>
          </a:p>
          <a:p>
            <a:pPr marL="0" lvl="3" indent="0" algn="ctr">
              <a:buNone/>
            </a:pPr>
            <a:r>
              <a:rPr lang="en-US"/>
              <a:t>Fourth level</a:t>
            </a:r>
          </a:p>
          <a:p>
            <a:pPr marL="0" lvl="4" indent="0" algn="ctr"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latin typeface="Impact" panose="020B0806030902050204" pitchFamily="34" charset="0"/>
              </a:rPr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F555-2DEB-46A9-9DF5-B1BC88DA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0E353-4E71-40C5-B4FF-2AA33123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Eph</a:t>
            </a:r>
            <a:r>
              <a:rPr lang="en-US" sz="2800" dirty="0"/>
              <a:t> 6:18 praying always </a:t>
            </a:r>
          </a:p>
          <a:p>
            <a:r>
              <a:rPr lang="en-US" sz="2800" dirty="0"/>
              <a:t>1 </a:t>
            </a:r>
            <a:r>
              <a:rPr lang="en-US" sz="2800" dirty="0" err="1"/>
              <a:t>Thes</a:t>
            </a:r>
            <a:r>
              <a:rPr lang="en-US" sz="2800" dirty="0"/>
              <a:t>. 5:17 pray without ceasing </a:t>
            </a:r>
          </a:p>
          <a:p>
            <a:r>
              <a:rPr lang="en-US" sz="2800" dirty="0"/>
              <a:t>Matt. 26:41 watch and pray lest you enter into temptation </a:t>
            </a:r>
          </a:p>
          <a:p>
            <a:r>
              <a:rPr lang="en-US" sz="2800" dirty="0"/>
              <a:t>Matt. 25:13 know neither the day nor hour </a:t>
            </a:r>
          </a:p>
        </p:txBody>
      </p:sp>
    </p:spTree>
    <p:extLst>
      <p:ext uri="{BB962C8B-B14F-4D97-AF65-F5344CB8AC3E}">
        <p14:creationId xmlns:p14="http://schemas.microsoft.com/office/powerpoint/2010/main" val="209578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9769-01E7-4FF1-8ED9-A7E52524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0CF37-FC75-40AA-B9E0-9D9A8B762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Mark 11:24 believe that you receive </a:t>
            </a:r>
          </a:p>
          <a:p>
            <a:r>
              <a:rPr lang="en-US" sz="2800" dirty="0"/>
              <a:t>Matt. 7:7 ask and it will be given to you </a:t>
            </a:r>
          </a:p>
          <a:p>
            <a:r>
              <a:rPr lang="en-US" sz="2800" dirty="0"/>
              <a:t>James 1:5-8 let him ask in faith </a:t>
            </a:r>
          </a:p>
        </p:txBody>
      </p:sp>
    </p:spTree>
    <p:extLst>
      <p:ext uri="{BB962C8B-B14F-4D97-AF65-F5344CB8AC3E}">
        <p14:creationId xmlns:p14="http://schemas.microsoft.com/office/powerpoint/2010/main" val="5470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6270-80D3-452F-892D-706449A9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7C691-5828-41C4-B779-A18AE1B5F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James 2:14-26 faith without works is dead </a:t>
            </a:r>
          </a:p>
          <a:p>
            <a:r>
              <a:rPr lang="en-US" sz="2800" dirty="0"/>
              <a:t>Matt. 5:44 enemy</a:t>
            </a:r>
          </a:p>
          <a:p>
            <a:r>
              <a:rPr lang="en-US" sz="2800" dirty="0"/>
              <a:t>James 5:13-16 physical/spiritual sick </a:t>
            </a:r>
          </a:p>
          <a:p>
            <a:r>
              <a:rPr lang="en-US" sz="2800" dirty="0"/>
              <a:t>Eph.6:18 all the saints </a:t>
            </a:r>
          </a:p>
          <a:p>
            <a:pPr lvl="1"/>
            <a:r>
              <a:rPr lang="en-US" sz="2800" dirty="0" err="1"/>
              <a:t>Phn</a:t>
            </a:r>
            <a:r>
              <a:rPr lang="en-US" sz="2800" dirty="0"/>
              <a:t>. 4, Eph.1:16,1 </a:t>
            </a:r>
            <a:r>
              <a:rPr lang="en-US" sz="2800" dirty="0" err="1"/>
              <a:t>Thes</a:t>
            </a:r>
            <a:r>
              <a:rPr lang="en-US" sz="2800" dirty="0"/>
              <a:t>. 1:2, 2 Tim. 1:3, Phi. 1:3</a:t>
            </a:r>
          </a:p>
          <a:p>
            <a:r>
              <a:rPr lang="en-US" sz="2800" dirty="0"/>
              <a:t>Matt.9:38 church growth</a:t>
            </a:r>
          </a:p>
          <a:p>
            <a:r>
              <a:rPr lang="en-US" sz="2800" dirty="0"/>
              <a:t>Acts 8:22 repent </a:t>
            </a:r>
            <a:r>
              <a:rPr lang="en-US" sz="2800"/>
              <a:t>and pray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53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2B46-4479-4A65-B8B0-D21308C5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With Understanding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1B418-E413-40A2-810A-C999C1EA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 Cor. 14:15 pray with understanding </a:t>
            </a:r>
          </a:p>
          <a:p>
            <a:r>
              <a:rPr lang="en-US" sz="2800" dirty="0"/>
              <a:t>Matt. 26:39 not as I will, but as You will </a:t>
            </a:r>
          </a:p>
          <a:p>
            <a:pPr lvl="1"/>
            <a:r>
              <a:rPr lang="en-US" sz="2800" dirty="0"/>
              <a:t>John 5:30 the will of the Father </a:t>
            </a:r>
          </a:p>
          <a:p>
            <a:r>
              <a:rPr lang="en-US" sz="2800" dirty="0"/>
              <a:t>1 John 5:14-15 if we ask anything according to His will </a:t>
            </a:r>
          </a:p>
        </p:txBody>
      </p:sp>
    </p:spTree>
    <p:extLst>
      <p:ext uri="{BB962C8B-B14F-4D97-AF65-F5344CB8AC3E}">
        <p14:creationId xmlns:p14="http://schemas.microsoft.com/office/powerpoint/2010/main" val="9327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A0C0-375C-489A-BF91-95142CA8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39F12-C11E-464B-9660-F3599BD8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r>
              <a:rPr lang="en-US" sz="2800" dirty="0"/>
              <a:t>1 </a:t>
            </a:r>
            <a:r>
              <a:rPr lang="en-US" sz="2800" dirty="0" err="1"/>
              <a:t>Thes</a:t>
            </a:r>
            <a:r>
              <a:rPr lang="en-US" sz="2800" dirty="0"/>
              <a:t>. 5:17-18 in everything give thanks </a:t>
            </a:r>
          </a:p>
          <a:p>
            <a:r>
              <a:rPr lang="en-US" sz="2800" dirty="0"/>
              <a:t>Eph. 4:6-7 with thanksgiving , let your request be made known </a:t>
            </a:r>
          </a:p>
          <a:p>
            <a:r>
              <a:rPr lang="en-US" sz="2800" dirty="0"/>
              <a:t>Col. 4:2-4 being vigilant in it with thanksgiving </a:t>
            </a:r>
          </a:p>
        </p:txBody>
      </p:sp>
    </p:spTree>
    <p:extLst>
      <p:ext uri="{BB962C8B-B14F-4D97-AF65-F5344CB8AC3E}">
        <p14:creationId xmlns:p14="http://schemas.microsoft.com/office/powerpoint/2010/main" val="29112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rading Cards_SL_v4" id="{329784BB-6BFE-4AD3-B026-64FE30A3643A}" vid="{57737C14-B9E8-4B79-9DB4-8A44BB83E4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8E1E7B-2E87-4FF3-8F3F-2C35BCD32914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185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Crop</vt:lpstr>
      <vt:lpstr>Prayer</vt:lpstr>
      <vt:lpstr>When ?</vt:lpstr>
      <vt:lpstr>With Faith </vt:lpstr>
      <vt:lpstr>With Works </vt:lpstr>
      <vt:lpstr>Pray With Understanding </vt:lpstr>
      <vt:lpstr>With 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2018-11-04T12:33:22Z</dcterms:created>
  <dcterms:modified xsi:type="dcterms:W3CDTF">2018-11-04T13:45:45Z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