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2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3E3E"/>
    <a:srgbClr val="6D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7853C-536D-4A76-A0AE-DD22124D55A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4328" autoAdjust="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28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EDD3B8-5E68-48E9-AAB1-5DE570C28E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897E35-4312-4077-83D3-69953080BC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8E836F02-AF67-416B-AB85-08CFF698F86D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853C52-2B92-4B9E-86F4-DB78684BEC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0E0EA4-BAD2-4335-9446-CA4CCFEC14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BD65BC62-3B36-43F8-8B69-D6E5E743DA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518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5B7E8F0-931C-4E43-98D1-A3CD0E0034DC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6AEB063-7F11-4E3B-BA52-07405B1C2D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930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 specific and direct in the title. Use the subtitle to give the specific context of the speech.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-The goal should be to capture the audience’s attention which can be done with a quote, a startling statistic, or fact.  It is not necessary to include this attention getter on the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AEB063-7F11-4E3B-BA52-07405B1C2D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455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381388F-6D01-4763-9497-2C5F78AF5477}"/>
              </a:ext>
            </a:extLst>
          </p:cNvPr>
          <p:cNvSpPr/>
          <p:nvPr userDrawn="1"/>
        </p:nvSpPr>
        <p:spPr>
          <a:xfrm>
            <a:off x="0" y="4818185"/>
            <a:ext cx="12192000" cy="2039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6"/>
          <p:cNvSpPr/>
          <p:nvPr/>
        </p:nvSpPr>
        <p:spPr bwMode="ltGray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 algn="ctr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32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ltGray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606669"/>
            <a:ext cx="10561418" cy="3813527"/>
          </a:xfrm>
        </p:spPr>
        <p:txBody>
          <a:bodyPr anchor="ctr" anchorCtr="0"/>
          <a:lstStyle>
            <a:lvl1pPr algn="ctr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ctr" anchorCtr="0">
            <a:no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40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126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365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ltGray">
          <a:xfrm>
            <a:off x="1073151" y="446087"/>
            <a:ext cx="3547533" cy="2838449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ffectLst>
            <a:innerShdw blurRad="114300">
              <a:prstClr val="black"/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2576512"/>
          </a:xfrm>
        </p:spPr>
        <p:txBody>
          <a:bodyPr anchor="ctr" anchorCtr="0"/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3022600"/>
            <a:ext cx="3547533" cy="2838449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611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ltGray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2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964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ltGray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 anchor="ctr" anchorCtr="0"/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46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ltGray">
          <a:xfrm>
            <a:off x="7669651" y="0"/>
            <a:ext cx="4522349" cy="5861051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ffectLst>
            <a:innerShdw blurRad="63500" dist="50800" dir="81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3754460" cy="5134798"/>
          </a:xfrm>
        </p:spPr>
        <p:txBody>
          <a:bodyPr vert="horz" anchor="ctr" anchorCtr="1"/>
          <a:lstStyle>
            <a:lvl1pPr algn="l"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horz" anchor="ctr" anchorCtr="1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69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  <a:noFill/>
          <a:ln w="25400">
            <a:gradFill>
              <a:gsLst>
                <a:gs pos="50000">
                  <a:schemeClr val="bg2"/>
                </a:gs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A4059F8-A688-4FFE-AA79-3B6D811FA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22287"/>
            <a:ext cx="5181600" cy="36387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91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Content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ltGray">
          <a:xfrm>
            <a:off x="0" y="1"/>
            <a:ext cx="12192000" cy="6251330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14" y="451513"/>
            <a:ext cx="11288972" cy="5149187"/>
          </a:xfrm>
        </p:spPr>
        <p:txBody>
          <a:bodyPr anchor="ctr" anchorCtr="0"/>
          <a:lstStyle>
            <a:lvl1pPr algn="ctr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93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ltGray">
          <a:xfrm flipH="1">
            <a:off x="12699" y="0"/>
            <a:ext cx="6004585" cy="2041975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81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14" y="375313"/>
            <a:ext cx="5114017" cy="1139895"/>
          </a:xfrm>
        </p:spPr>
        <p:txBody>
          <a:bodyPr/>
          <a:lstStyle>
            <a:lvl1pPr algn="l"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1514" y="2222287"/>
            <a:ext cx="5553071" cy="3638763"/>
          </a:xfrm>
          <a:ln w="25400">
            <a:gradFill>
              <a:gsLst>
                <a:gs pos="0">
                  <a:schemeClr val="bg2"/>
                </a:gs>
                <a:gs pos="50000">
                  <a:srgbClr val="4A3030"/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C95D556F-51D2-4EF4-B60F-D319BF23288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56099" y="375312"/>
            <a:ext cx="5186363" cy="5485737"/>
          </a:xfrm>
        </p:spPr>
        <p:txBody>
          <a:bodyPr anchor="t" anchorCtr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464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ltGray">
          <a:xfrm flipH="1">
            <a:off x="6187414" y="0"/>
            <a:ext cx="6004583" cy="2041975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27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696" y="359551"/>
            <a:ext cx="5114017" cy="1139895"/>
          </a:xfrm>
        </p:spPr>
        <p:txBody>
          <a:bodyPr/>
          <a:lstStyle>
            <a:lvl1pPr algn="l"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1514" y="451513"/>
            <a:ext cx="5553071" cy="5409537"/>
          </a:xfrm>
        </p:spPr>
        <p:txBody>
          <a:bodyPr anchor="t" anchorCtr="0"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4563" y="2222287"/>
            <a:ext cx="5553071" cy="3638764"/>
          </a:xfrm>
          <a:ln>
            <a:gradFill>
              <a:gsLst>
                <a:gs pos="0">
                  <a:schemeClr val="bg2"/>
                </a:gs>
                <a:gs pos="5000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03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2B99B50-4971-48A5-8202-4CC55C7F97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7999"/>
          </a:xfrm>
          <a:custGeom>
            <a:avLst/>
            <a:gdLst>
              <a:gd name="connsiteX0" fmla="*/ 404916 w 6526400"/>
              <a:gd name="connsiteY0" fmla="*/ 0 h 6857999"/>
              <a:gd name="connsiteX1" fmla="*/ 1425163 w 6526400"/>
              <a:gd name="connsiteY1" fmla="*/ 0 h 6857999"/>
              <a:gd name="connsiteX2" fmla="*/ 2955534 w 6526400"/>
              <a:gd name="connsiteY2" fmla="*/ 0 h 6857999"/>
              <a:gd name="connsiteX3" fmla="*/ 6526400 w 6526400"/>
              <a:gd name="connsiteY3" fmla="*/ 0 h 6857999"/>
              <a:gd name="connsiteX4" fmla="*/ 6526400 w 6526400"/>
              <a:gd name="connsiteY4" fmla="*/ 6857999 h 6857999"/>
              <a:gd name="connsiteX5" fmla="*/ 404916 w 6526400"/>
              <a:gd name="connsiteY5" fmla="*/ 6857999 h 6857999"/>
              <a:gd name="connsiteX6" fmla="*/ 377830 w 6526400"/>
              <a:gd name="connsiteY6" fmla="*/ 2463800 h 6857999"/>
              <a:gd name="connsiteX7" fmla="*/ 0 w 6526400"/>
              <a:gd name="connsiteY7" fmla="*/ 2203407 h 6857999"/>
              <a:gd name="connsiteX8" fmla="*/ 391373 w 6526400"/>
              <a:gd name="connsiteY8" fmla="*/ 1854200 h 6857999"/>
              <a:gd name="connsiteX9" fmla="*/ 404916 w 6526400"/>
              <a:gd name="connsiteY9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26400" h="6857999">
                <a:moveTo>
                  <a:pt x="404916" y="0"/>
                </a:moveTo>
                <a:lnTo>
                  <a:pt x="1425163" y="0"/>
                </a:lnTo>
                <a:lnTo>
                  <a:pt x="2955534" y="0"/>
                </a:lnTo>
                <a:lnTo>
                  <a:pt x="6526400" y="0"/>
                </a:lnTo>
                <a:lnTo>
                  <a:pt x="6526400" y="6857999"/>
                </a:lnTo>
                <a:lnTo>
                  <a:pt x="404916" y="6857999"/>
                </a:lnTo>
                <a:lnTo>
                  <a:pt x="377830" y="2463800"/>
                </a:lnTo>
                <a:lnTo>
                  <a:pt x="0" y="2203407"/>
                </a:lnTo>
                <a:lnTo>
                  <a:pt x="391373" y="1854200"/>
                </a:lnTo>
                <a:cubicBezTo>
                  <a:pt x="395887" y="1282700"/>
                  <a:pt x="400402" y="571500"/>
                  <a:pt x="404916" y="0"/>
                </a:cubicBezTo>
                <a:close/>
              </a:path>
            </a:pathLst>
          </a:custGeom>
          <a:ln/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396" y="311813"/>
            <a:ext cx="5334448" cy="1453488"/>
          </a:xfrm>
          <a:effectLst/>
        </p:spPr>
        <p:txBody>
          <a:bodyPr anchor="b">
            <a:normAutofit/>
          </a:bodyPr>
          <a:lstStyle>
            <a:lvl1pPr algn="l">
              <a:defRPr sz="4000" b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B4FB892-38DF-40F9-B034-BC1E61FC6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0396" y="2057400"/>
            <a:ext cx="5334448" cy="3811588"/>
          </a:xfrm>
        </p:spPr>
        <p:txBody>
          <a:bodyPr anchor="t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7305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10001" y="2222287"/>
            <a:ext cx="10571998" cy="3638764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68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89884"/>
            <a:ext cx="10561418" cy="1426004"/>
          </a:xfrm>
        </p:spPr>
        <p:txBody>
          <a:bodyPr anchor="ctr" anchorCtr="0">
            <a:normAutofit/>
          </a:bodyPr>
          <a:lstStyle>
            <a:lvl1pPr algn="ctr">
              <a:defRPr sz="4000" b="0">
                <a:ln>
                  <a:noFill/>
                </a:ln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C1FEB3F-0898-4AE0-B8C4-970BF80A3766}"/>
              </a:ext>
            </a:extLst>
          </p:cNvPr>
          <p:cNvSpPr>
            <a:spLocks noGrp="1"/>
          </p:cNvSpPr>
          <p:nvPr>
            <p:ph sz="quarter" idx="14"/>
          </p:nvPr>
        </p:nvSpPr>
        <p:spPr bwMode="ltGray">
          <a:xfrm>
            <a:off x="-5291" y="-57584"/>
            <a:ext cx="12192000" cy="4851400"/>
          </a:xfrm>
          <a:custGeom>
            <a:avLst/>
            <a:gdLst>
              <a:gd name="connsiteX0" fmla="*/ 0 w 10561638"/>
              <a:gd name="connsiteY0" fmla="*/ 0 h 3937000"/>
              <a:gd name="connsiteX1" fmla="*/ 1760273 w 10561638"/>
              <a:gd name="connsiteY1" fmla="*/ 0 h 3937000"/>
              <a:gd name="connsiteX2" fmla="*/ 1760273 w 10561638"/>
              <a:gd name="connsiteY2" fmla="*/ 0 h 3937000"/>
              <a:gd name="connsiteX3" fmla="*/ 4400683 w 10561638"/>
              <a:gd name="connsiteY3" fmla="*/ 0 h 3937000"/>
              <a:gd name="connsiteX4" fmla="*/ 10561638 w 10561638"/>
              <a:gd name="connsiteY4" fmla="*/ 0 h 3937000"/>
              <a:gd name="connsiteX5" fmla="*/ 10561638 w 10561638"/>
              <a:gd name="connsiteY5" fmla="*/ 2296583 h 3937000"/>
              <a:gd name="connsiteX6" fmla="*/ 10561638 w 10561638"/>
              <a:gd name="connsiteY6" fmla="*/ 2296583 h 3937000"/>
              <a:gd name="connsiteX7" fmla="*/ 10561638 w 10561638"/>
              <a:gd name="connsiteY7" fmla="*/ 3280833 h 3937000"/>
              <a:gd name="connsiteX8" fmla="*/ 10561638 w 10561638"/>
              <a:gd name="connsiteY8" fmla="*/ 3937000 h 3937000"/>
              <a:gd name="connsiteX9" fmla="*/ 4400683 w 10561638"/>
              <a:gd name="connsiteY9" fmla="*/ 3937000 h 3937000"/>
              <a:gd name="connsiteX10" fmla="*/ 2077263 w 10561638"/>
              <a:gd name="connsiteY10" fmla="*/ 4251330 h 3937000"/>
              <a:gd name="connsiteX11" fmla="*/ 1760273 w 10561638"/>
              <a:gd name="connsiteY11" fmla="*/ 3937000 h 3937000"/>
              <a:gd name="connsiteX12" fmla="*/ 0 w 10561638"/>
              <a:gd name="connsiteY12" fmla="*/ 3937000 h 3937000"/>
              <a:gd name="connsiteX13" fmla="*/ 0 w 10561638"/>
              <a:gd name="connsiteY13" fmla="*/ 3280833 h 3937000"/>
              <a:gd name="connsiteX14" fmla="*/ 0 w 10561638"/>
              <a:gd name="connsiteY14" fmla="*/ 2296583 h 3937000"/>
              <a:gd name="connsiteX15" fmla="*/ 0 w 10561638"/>
              <a:gd name="connsiteY15" fmla="*/ 2296583 h 3937000"/>
              <a:gd name="connsiteX16" fmla="*/ 0 w 10561638"/>
              <a:gd name="connsiteY16" fmla="*/ 0 h 3937000"/>
              <a:gd name="connsiteX0" fmla="*/ 0 w 10561638"/>
              <a:gd name="connsiteY0" fmla="*/ 0 h 4251330"/>
              <a:gd name="connsiteX1" fmla="*/ 1760273 w 10561638"/>
              <a:gd name="connsiteY1" fmla="*/ 0 h 4251330"/>
              <a:gd name="connsiteX2" fmla="*/ 1760273 w 10561638"/>
              <a:gd name="connsiteY2" fmla="*/ 0 h 4251330"/>
              <a:gd name="connsiteX3" fmla="*/ 4400683 w 10561638"/>
              <a:gd name="connsiteY3" fmla="*/ 0 h 4251330"/>
              <a:gd name="connsiteX4" fmla="*/ 10561638 w 10561638"/>
              <a:gd name="connsiteY4" fmla="*/ 0 h 4251330"/>
              <a:gd name="connsiteX5" fmla="*/ 10561638 w 10561638"/>
              <a:gd name="connsiteY5" fmla="*/ 2296583 h 4251330"/>
              <a:gd name="connsiteX6" fmla="*/ 10561638 w 10561638"/>
              <a:gd name="connsiteY6" fmla="*/ 2296583 h 4251330"/>
              <a:gd name="connsiteX7" fmla="*/ 10561638 w 10561638"/>
              <a:gd name="connsiteY7" fmla="*/ 3280833 h 4251330"/>
              <a:gd name="connsiteX8" fmla="*/ 10561638 w 10561638"/>
              <a:gd name="connsiteY8" fmla="*/ 3937000 h 4251330"/>
              <a:gd name="connsiteX9" fmla="*/ 2482983 w 10561638"/>
              <a:gd name="connsiteY9" fmla="*/ 3975100 h 4251330"/>
              <a:gd name="connsiteX10" fmla="*/ 2077263 w 10561638"/>
              <a:gd name="connsiteY10" fmla="*/ 4251330 h 4251330"/>
              <a:gd name="connsiteX11" fmla="*/ 1760273 w 10561638"/>
              <a:gd name="connsiteY11" fmla="*/ 3937000 h 4251330"/>
              <a:gd name="connsiteX12" fmla="*/ 0 w 10561638"/>
              <a:gd name="connsiteY12" fmla="*/ 3937000 h 4251330"/>
              <a:gd name="connsiteX13" fmla="*/ 0 w 10561638"/>
              <a:gd name="connsiteY13" fmla="*/ 3280833 h 4251330"/>
              <a:gd name="connsiteX14" fmla="*/ 0 w 10561638"/>
              <a:gd name="connsiteY14" fmla="*/ 2296583 h 4251330"/>
              <a:gd name="connsiteX15" fmla="*/ 0 w 10561638"/>
              <a:gd name="connsiteY15" fmla="*/ 2296583 h 4251330"/>
              <a:gd name="connsiteX16" fmla="*/ 0 w 10561638"/>
              <a:gd name="connsiteY16" fmla="*/ 0 h 4251330"/>
              <a:gd name="connsiteX0" fmla="*/ 0 w 10561638"/>
              <a:gd name="connsiteY0" fmla="*/ 0 h 4251330"/>
              <a:gd name="connsiteX1" fmla="*/ 1760273 w 10561638"/>
              <a:gd name="connsiteY1" fmla="*/ 0 h 4251330"/>
              <a:gd name="connsiteX2" fmla="*/ 1760273 w 10561638"/>
              <a:gd name="connsiteY2" fmla="*/ 0 h 4251330"/>
              <a:gd name="connsiteX3" fmla="*/ 4400683 w 10561638"/>
              <a:gd name="connsiteY3" fmla="*/ 0 h 4251330"/>
              <a:gd name="connsiteX4" fmla="*/ 10561638 w 10561638"/>
              <a:gd name="connsiteY4" fmla="*/ 0 h 4251330"/>
              <a:gd name="connsiteX5" fmla="*/ 10561638 w 10561638"/>
              <a:gd name="connsiteY5" fmla="*/ 2296583 h 4251330"/>
              <a:gd name="connsiteX6" fmla="*/ 10561638 w 10561638"/>
              <a:gd name="connsiteY6" fmla="*/ 2296583 h 4251330"/>
              <a:gd name="connsiteX7" fmla="*/ 10561638 w 10561638"/>
              <a:gd name="connsiteY7" fmla="*/ 3280833 h 4251330"/>
              <a:gd name="connsiteX8" fmla="*/ 10561638 w 10561638"/>
              <a:gd name="connsiteY8" fmla="*/ 3937000 h 4251330"/>
              <a:gd name="connsiteX9" fmla="*/ 2343283 w 10561638"/>
              <a:gd name="connsiteY9" fmla="*/ 3987800 h 4251330"/>
              <a:gd name="connsiteX10" fmla="*/ 2077263 w 10561638"/>
              <a:gd name="connsiteY10" fmla="*/ 4251330 h 4251330"/>
              <a:gd name="connsiteX11" fmla="*/ 1760273 w 10561638"/>
              <a:gd name="connsiteY11" fmla="*/ 3937000 h 4251330"/>
              <a:gd name="connsiteX12" fmla="*/ 0 w 10561638"/>
              <a:gd name="connsiteY12" fmla="*/ 3937000 h 4251330"/>
              <a:gd name="connsiteX13" fmla="*/ 0 w 10561638"/>
              <a:gd name="connsiteY13" fmla="*/ 3280833 h 4251330"/>
              <a:gd name="connsiteX14" fmla="*/ 0 w 10561638"/>
              <a:gd name="connsiteY14" fmla="*/ 2296583 h 4251330"/>
              <a:gd name="connsiteX15" fmla="*/ 0 w 10561638"/>
              <a:gd name="connsiteY15" fmla="*/ 2296583 h 4251330"/>
              <a:gd name="connsiteX16" fmla="*/ 0 w 10561638"/>
              <a:gd name="connsiteY16" fmla="*/ 0 h 4251330"/>
              <a:gd name="connsiteX0" fmla="*/ 0 w 10561638"/>
              <a:gd name="connsiteY0" fmla="*/ 0 h 4251330"/>
              <a:gd name="connsiteX1" fmla="*/ 1760273 w 10561638"/>
              <a:gd name="connsiteY1" fmla="*/ 0 h 4251330"/>
              <a:gd name="connsiteX2" fmla="*/ 1760273 w 10561638"/>
              <a:gd name="connsiteY2" fmla="*/ 0 h 4251330"/>
              <a:gd name="connsiteX3" fmla="*/ 4400683 w 10561638"/>
              <a:gd name="connsiteY3" fmla="*/ 0 h 4251330"/>
              <a:gd name="connsiteX4" fmla="*/ 10561638 w 10561638"/>
              <a:gd name="connsiteY4" fmla="*/ 0 h 4251330"/>
              <a:gd name="connsiteX5" fmla="*/ 10561638 w 10561638"/>
              <a:gd name="connsiteY5" fmla="*/ 2296583 h 4251330"/>
              <a:gd name="connsiteX6" fmla="*/ 10561638 w 10561638"/>
              <a:gd name="connsiteY6" fmla="*/ 2296583 h 4251330"/>
              <a:gd name="connsiteX7" fmla="*/ 10561638 w 10561638"/>
              <a:gd name="connsiteY7" fmla="*/ 3280833 h 4251330"/>
              <a:gd name="connsiteX8" fmla="*/ 10561638 w 10561638"/>
              <a:gd name="connsiteY8" fmla="*/ 3937000 h 4251330"/>
              <a:gd name="connsiteX9" fmla="*/ 2343283 w 10561638"/>
              <a:gd name="connsiteY9" fmla="*/ 3962400 h 4251330"/>
              <a:gd name="connsiteX10" fmla="*/ 2077263 w 10561638"/>
              <a:gd name="connsiteY10" fmla="*/ 4251330 h 4251330"/>
              <a:gd name="connsiteX11" fmla="*/ 1760273 w 10561638"/>
              <a:gd name="connsiteY11" fmla="*/ 3937000 h 4251330"/>
              <a:gd name="connsiteX12" fmla="*/ 0 w 10561638"/>
              <a:gd name="connsiteY12" fmla="*/ 3937000 h 4251330"/>
              <a:gd name="connsiteX13" fmla="*/ 0 w 10561638"/>
              <a:gd name="connsiteY13" fmla="*/ 3280833 h 4251330"/>
              <a:gd name="connsiteX14" fmla="*/ 0 w 10561638"/>
              <a:gd name="connsiteY14" fmla="*/ 2296583 h 4251330"/>
              <a:gd name="connsiteX15" fmla="*/ 0 w 10561638"/>
              <a:gd name="connsiteY15" fmla="*/ 2296583 h 4251330"/>
              <a:gd name="connsiteX16" fmla="*/ 0 w 10561638"/>
              <a:gd name="connsiteY16" fmla="*/ 0 h 4251330"/>
              <a:gd name="connsiteX0" fmla="*/ 0 w 10561638"/>
              <a:gd name="connsiteY0" fmla="*/ 0 h 4251330"/>
              <a:gd name="connsiteX1" fmla="*/ 1760273 w 10561638"/>
              <a:gd name="connsiteY1" fmla="*/ 0 h 4251330"/>
              <a:gd name="connsiteX2" fmla="*/ 1760273 w 10561638"/>
              <a:gd name="connsiteY2" fmla="*/ 0 h 4251330"/>
              <a:gd name="connsiteX3" fmla="*/ 4400683 w 10561638"/>
              <a:gd name="connsiteY3" fmla="*/ 0 h 4251330"/>
              <a:gd name="connsiteX4" fmla="*/ 10561638 w 10561638"/>
              <a:gd name="connsiteY4" fmla="*/ 0 h 4251330"/>
              <a:gd name="connsiteX5" fmla="*/ 10561638 w 10561638"/>
              <a:gd name="connsiteY5" fmla="*/ 2296583 h 4251330"/>
              <a:gd name="connsiteX6" fmla="*/ 10561638 w 10561638"/>
              <a:gd name="connsiteY6" fmla="*/ 2296583 h 4251330"/>
              <a:gd name="connsiteX7" fmla="*/ 10561638 w 10561638"/>
              <a:gd name="connsiteY7" fmla="*/ 3280833 h 4251330"/>
              <a:gd name="connsiteX8" fmla="*/ 10561638 w 10561638"/>
              <a:gd name="connsiteY8" fmla="*/ 3937000 h 4251330"/>
              <a:gd name="connsiteX9" fmla="*/ 2343283 w 10561638"/>
              <a:gd name="connsiteY9" fmla="*/ 3924300 h 4251330"/>
              <a:gd name="connsiteX10" fmla="*/ 2077263 w 10561638"/>
              <a:gd name="connsiteY10" fmla="*/ 4251330 h 4251330"/>
              <a:gd name="connsiteX11" fmla="*/ 1760273 w 10561638"/>
              <a:gd name="connsiteY11" fmla="*/ 3937000 h 4251330"/>
              <a:gd name="connsiteX12" fmla="*/ 0 w 10561638"/>
              <a:gd name="connsiteY12" fmla="*/ 3937000 h 4251330"/>
              <a:gd name="connsiteX13" fmla="*/ 0 w 10561638"/>
              <a:gd name="connsiteY13" fmla="*/ 3280833 h 4251330"/>
              <a:gd name="connsiteX14" fmla="*/ 0 w 10561638"/>
              <a:gd name="connsiteY14" fmla="*/ 2296583 h 4251330"/>
              <a:gd name="connsiteX15" fmla="*/ 0 w 10561638"/>
              <a:gd name="connsiteY15" fmla="*/ 2296583 h 4251330"/>
              <a:gd name="connsiteX16" fmla="*/ 0 w 10561638"/>
              <a:gd name="connsiteY16" fmla="*/ 0 h 425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561638" h="4251330">
                <a:moveTo>
                  <a:pt x="0" y="0"/>
                </a:moveTo>
                <a:lnTo>
                  <a:pt x="1760273" y="0"/>
                </a:lnTo>
                <a:lnTo>
                  <a:pt x="1760273" y="0"/>
                </a:lnTo>
                <a:lnTo>
                  <a:pt x="4400683" y="0"/>
                </a:lnTo>
                <a:lnTo>
                  <a:pt x="10561638" y="0"/>
                </a:lnTo>
                <a:lnTo>
                  <a:pt x="10561638" y="2296583"/>
                </a:lnTo>
                <a:lnTo>
                  <a:pt x="10561638" y="2296583"/>
                </a:lnTo>
                <a:lnTo>
                  <a:pt x="10561638" y="3280833"/>
                </a:lnTo>
                <a:lnTo>
                  <a:pt x="10561638" y="3937000"/>
                </a:lnTo>
                <a:lnTo>
                  <a:pt x="2343283" y="3924300"/>
                </a:lnTo>
                <a:lnTo>
                  <a:pt x="2077263" y="4251330"/>
                </a:lnTo>
                <a:lnTo>
                  <a:pt x="1760273" y="3937000"/>
                </a:lnTo>
                <a:lnTo>
                  <a:pt x="0" y="3937000"/>
                </a:lnTo>
                <a:lnTo>
                  <a:pt x="0" y="3280833"/>
                </a:lnTo>
                <a:lnTo>
                  <a:pt x="0" y="2296583"/>
                </a:lnTo>
                <a:lnTo>
                  <a:pt x="0" y="229658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111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 anchor="ctr" anchorCtr="0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28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B7F6C47-B260-4BB6-8230-7D14D5CDE026}" type="datetimeFigureOut">
              <a:rPr lang="en-US" smtClean="0"/>
              <a:t>11/4/2018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A4942799-31AF-4FF8-9D79-C1A3E01FB2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48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87" r:id="rId3"/>
    <p:sldLayoutId id="2147483688" r:id="rId4"/>
    <p:sldLayoutId id="2147483689" r:id="rId5"/>
    <p:sldLayoutId id="2147483681" r:id="rId6"/>
    <p:sldLayoutId id="2147483690" r:id="rId7"/>
    <p:sldLayoutId id="2147483682" r:id="rId8"/>
    <p:sldLayoutId id="2147483674" r:id="rId9"/>
    <p:sldLayoutId id="2147483675" r:id="rId10"/>
    <p:sldLayoutId id="2147483677" r:id="rId11"/>
    <p:sldLayoutId id="2147483678" r:id="rId12"/>
    <p:sldLayoutId id="2147483679" r:id="rId13"/>
    <p:sldLayoutId id="2147483680" r:id="rId14"/>
    <p:sldLayoutId id="2147483683" r:id="rId15"/>
    <p:sldLayoutId id="2147483684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000" b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D37BC-7D91-4F83-845D-70080D7DD6FC}"/>
              </a:ext>
            </a:extLst>
          </p:cNvPr>
          <p:cNvSpPr>
            <a:spLocks noGrp="1"/>
          </p:cNvSpPr>
          <p:nvPr>
            <p:ph type="ctrTitle"/>
          </p:nvPr>
        </p:nvSpPr>
        <p:spPr bwMode="black"/>
        <p:txBody>
          <a:bodyPr/>
          <a:lstStyle/>
          <a:p>
            <a:r>
              <a:rPr lang="en-US" b="0" dirty="0"/>
              <a:t>Enemies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E5DACC-1D74-41AD-B036-C015472B94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397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1E629-6AF6-4CD2-B023-34E387B19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Will Christian’s Have Enemies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3DF87-B567-4C77-9236-F0B03BF8AF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Matt. 5:11 blessed are those who are persecuted </a:t>
            </a:r>
          </a:p>
          <a:p>
            <a:r>
              <a:rPr lang="en-US" dirty="0"/>
              <a:t>Matt. 5:44 enemies who use us </a:t>
            </a:r>
          </a:p>
          <a:p>
            <a:r>
              <a:rPr lang="en-US" dirty="0"/>
              <a:t>Matt. 10:22 will be hated </a:t>
            </a:r>
          </a:p>
          <a:p>
            <a:r>
              <a:rPr lang="en-US" dirty="0"/>
              <a:t>Luke 6:26 woe to you when all men speak well of you </a:t>
            </a:r>
          </a:p>
          <a:p>
            <a:r>
              <a:rPr lang="en-US" dirty="0"/>
              <a:t>2 Tim. 3:12 godly people will suffer </a:t>
            </a:r>
          </a:p>
        </p:txBody>
      </p:sp>
    </p:spTree>
    <p:extLst>
      <p:ext uri="{BB962C8B-B14F-4D97-AF65-F5344CB8AC3E}">
        <p14:creationId xmlns:p14="http://schemas.microsoft.com/office/powerpoint/2010/main" val="13222301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82ED7-5802-4C56-935D-509527493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Friend or Enemy of God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00F17-2CB9-493B-BA20-DEFABB6393F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James 4:4 enemy or friend </a:t>
            </a:r>
          </a:p>
          <a:p>
            <a:r>
              <a:rPr lang="en-US" dirty="0"/>
              <a:t>1 John 2:15-17 love God or this world </a:t>
            </a:r>
          </a:p>
          <a:p>
            <a:r>
              <a:rPr lang="en-US" dirty="0"/>
              <a:t>Matt. 12:30 with or against </a:t>
            </a:r>
          </a:p>
          <a:p>
            <a:r>
              <a:rPr lang="en-US" dirty="0"/>
              <a:t>Eph. 6:10-20 who’s side of the war are you on </a:t>
            </a:r>
          </a:p>
        </p:txBody>
      </p:sp>
    </p:spTree>
    <p:extLst>
      <p:ext uri="{BB962C8B-B14F-4D97-AF65-F5344CB8AC3E}">
        <p14:creationId xmlns:p14="http://schemas.microsoft.com/office/powerpoint/2010/main" val="40729834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B4201-6937-43BE-AE1E-2791B6384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We To React To Our Enemies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05A45-25DA-4AF2-B486-CFBAD8450F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Luke 23:34 ready to forgive </a:t>
            </a:r>
          </a:p>
          <a:p>
            <a:r>
              <a:rPr lang="en-US" dirty="0"/>
              <a:t>Rom. 5:8 prove your love </a:t>
            </a:r>
          </a:p>
          <a:p>
            <a:r>
              <a:rPr lang="en-US" dirty="0"/>
              <a:t>Matt. 5:44 love, bless, and pray for them</a:t>
            </a:r>
          </a:p>
          <a:p>
            <a:r>
              <a:rPr lang="en-US" dirty="0"/>
              <a:t>Acts 16:25-34 teach </a:t>
            </a:r>
          </a:p>
        </p:txBody>
      </p:sp>
    </p:spTree>
    <p:extLst>
      <p:ext uri="{BB962C8B-B14F-4D97-AF65-F5344CB8AC3E}">
        <p14:creationId xmlns:p14="http://schemas.microsoft.com/office/powerpoint/2010/main" val="32353733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Default">
      <a:dk1>
        <a:srgbClr val="000000"/>
      </a:dk1>
      <a:lt1>
        <a:sysClr val="window" lastClr="FFFFFF"/>
      </a:lt1>
      <a:dk2>
        <a:srgbClr val="3F3F3F"/>
      </a:dk2>
      <a:lt2>
        <a:srgbClr val="E7E6E6"/>
      </a:lt2>
      <a:accent1>
        <a:srgbClr val="70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700000"/>
      </a:accent5>
      <a:accent6>
        <a:srgbClr val="978869"/>
      </a:accent6>
      <a:hlink>
        <a:srgbClr val="FFC000"/>
      </a:hlink>
      <a:folHlink>
        <a:srgbClr val="7F7F7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rsuasive Speech Outline_SL_v5" id="{5581881B-4813-400F-8DBA-5A98066FCECE}" vid="{804D9012-1EE1-49D9-B1AB-A146B02984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1DE3E1-BE43-4468-8986-14BA0CF36A3F}">
  <ds:schemaRefs>
    <ds:schemaRef ds:uri="6dc4bcd6-49db-4c07-9060-8acfc67cef9f"/>
    <ds:schemaRef ds:uri="http://schemas.microsoft.com/office/2006/documentManagement/types"/>
    <ds:schemaRef ds:uri="http://schemas.microsoft.com/office/infopath/2007/PartnerControls"/>
    <ds:schemaRef ds:uri="fb0879af-3eba-417a-a55a-ffe6dcd6ca77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DC75368-59C6-47C9-94A5-81D396CCE5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8C4112-5095-4F1B-BBD1-26FC52CA7D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Persuasive speech outline </Template>
  <TotalTime>0</TotalTime>
  <Words>175</Words>
  <Application>Microsoft Office PowerPoint</Application>
  <PresentationFormat>Widescreen</PresentationFormat>
  <Paragraphs>20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Century Gothic</vt:lpstr>
      <vt:lpstr>Tahoma</vt:lpstr>
      <vt:lpstr>Wingdings 2</vt:lpstr>
      <vt:lpstr>Quotable</vt:lpstr>
      <vt:lpstr>Enemies </vt:lpstr>
      <vt:lpstr>Will Christian’s Have Enemies </vt:lpstr>
      <vt:lpstr>Friend or Enemy of God </vt:lpstr>
      <vt:lpstr>How Are We To React To Our Enemies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2018-11-04T21:10:23Z</dcterms:created>
  <dcterms:modified xsi:type="dcterms:W3CDTF">2018-11-04T22:19:59Z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