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7B3-11D1-4D5C-BF1E-D30C40E92E9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CAB-DCBF-49F5-BB9F-CF1E1F5F84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7B3-11D1-4D5C-BF1E-D30C40E92E9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CAB-DCBF-49F5-BB9F-CF1E1F5F8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7B3-11D1-4D5C-BF1E-D30C40E92E9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CAB-DCBF-49F5-BB9F-CF1E1F5F8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7B3-11D1-4D5C-BF1E-D30C40E92E9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CAB-DCBF-49F5-BB9F-CF1E1F5F8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7B3-11D1-4D5C-BF1E-D30C40E92E9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D256CAB-DCBF-49F5-BB9F-CF1E1F5F84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7B3-11D1-4D5C-BF1E-D30C40E92E9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CAB-DCBF-49F5-BB9F-CF1E1F5F8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7B3-11D1-4D5C-BF1E-D30C40E92E9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CAB-DCBF-49F5-BB9F-CF1E1F5F8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7B3-11D1-4D5C-BF1E-D30C40E92E9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CAB-DCBF-49F5-BB9F-CF1E1F5F8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7B3-11D1-4D5C-BF1E-D30C40E92E9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CAB-DCBF-49F5-BB9F-CF1E1F5F8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7B3-11D1-4D5C-BF1E-D30C40E92E9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CAB-DCBF-49F5-BB9F-CF1E1F5F8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7B3-11D1-4D5C-BF1E-D30C40E92E9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CAB-DCBF-49F5-BB9F-CF1E1F5F84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32C7B3-11D1-4D5C-BF1E-D30C40E92E9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256CAB-DCBF-49F5-BB9F-CF1E1F5F841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312"/>
            <a:ext cx="9144000" cy="686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Preventing Backsliding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Listen To God Everyday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Psalm  1:1-2 meditate day and night </a:t>
            </a:r>
          </a:p>
          <a:p>
            <a:r>
              <a:rPr lang="en-US" sz="3200" b="1" dirty="0"/>
              <a:t>Psalm 119:105 a light to my path </a:t>
            </a:r>
          </a:p>
          <a:p>
            <a:r>
              <a:rPr lang="en-US" sz="3200" b="1" dirty="0"/>
              <a:t>Rom. 10:17 faith comes by hearing </a:t>
            </a:r>
          </a:p>
          <a:p>
            <a:r>
              <a:rPr lang="en-US" sz="3200" b="1" dirty="0"/>
              <a:t>Acts 17:11 examining the scriptures daily</a:t>
            </a:r>
          </a:p>
          <a:p>
            <a:r>
              <a:rPr lang="en-US" sz="3200" b="1" dirty="0"/>
              <a:t>2 Tim. 2:15 be diligent to present yourself to God  </a:t>
            </a:r>
          </a:p>
        </p:txBody>
      </p:sp>
    </p:spTree>
    <p:extLst>
      <p:ext uri="{BB962C8B-B14F-4D97-AF65-F5344CB8AC3E}">
        <p14:creationId xmlns:p14="http://schemas.microsoft.com/office/powerpoint/2010/main" val="298263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Talk To God Each 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Prov. 28:9 even his prayer is an abomination </a:t>
            </a:r>
          </a:p>
          <a:p>
            <a:r>
              <a:rPr lang="en-US" sz="3200" b="1" dirty="0"/>
              <a:t>Psalm 66:16-20 God has heard </a:t>
            </a:r>
          </a:p>
          <a:p>
            <a:r>
              <a:rPr lang="en-US" sz="3200" b="1" dirty="0"/>
              <a:t>James 5:13-16 the effective prayer of a righteous man can accomplish much </a:t>
            </a:r>
          </a:p>
          <a:p>
            <a:r>
              <a:rPr lang="en-US" sz="3200" b="1" dirty="0"/>
              <a:t>1 </a:t>
            </a:r>
            <a:r>
              <a:rPr lang="en-US" sz="3200" b="1" dirty="0" err="1"/>
              <a:t>Thes</a:t>
            </a:r>
            <a:r>
              <a:rPr lang="en-US" sz="3200" b="1" dirty="0"/>
              <a:t>. 5:17 pray without ceasing </a:t>
            </a:r>
          </a:p>
          <a:p>
            <a:r>
              <a:rPr lang="en-US" sz="3200" b="1" dirty="0"/>
              <a:t>Eph. 6:18 pray at all times  </a:t>
            </a:r>
          </a:p>
        </p:txBody>
      </p:sp>
    </p:spTree>
    <p:extLst>
      <p:ext uri="{BB962C8B-B14F-4D97-AF65-F5344CB8AC3E}">
        <p14:creationId xmlns:p14="http://schemas.microsoft.com/office/powerpoint/2010/main" val="379219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Say Something For God Everyday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09160"/>
          </a:xfrm>
        </p:spPr>
        <p:txBody>
          <a:bodyPr>
            <a:noAutofit/>
          </a:bodyPr>
          <a:lstStyle/>
          <a:p>
            <a:r>
              <a:rPr lang="en-US" sz="3200" b="1" dirty="0"/>
              <a:t>Titus 2:11-15 speak and exhort and reprove </a:t>
            </a:r>
          </a:p>
          <a:p>
            <a:r>
              <a:rPr lang="en-US" sz="3200" b="1" dirty="0"/>
              <a:t>James 3:9-10 with our mouth we bless and curse</a:t>
            </a:r>
          </a:p>
          <a:p>
            <a:r>
              <a:rPr lang="en-US" sz="3200" b="1" dirty="0"/>
              <a:t>Eph. 4:29 only such a word as is good for edification  </a:t>
            </a:r>
          </a:p>
          <a:p>
            <a:r>
              <a:rPr lang="en-US" sz="3200" b="1" dirty="0"/>
              <a:t>1 Pet. 4:11 speaking the utterance of God </a:t>
            </a:r>
          </a:p>
          <a:p>
            <a:r>
              <a:rPr lang="en-US" sz="3200" b="1" dirty="0"/>
              <a:t>Col. 3:17 in word or deed do all in the name of the Lord </a:t>
            </a:r>
          </a:p>
        </p:txBody>
      </p:sp>
    </p:spTree>
    <p:extLst>
      <p:ext uri="{BB962C8B-B14F-4D97-AF65-F5344CB8AC3E}">
        <p14:creationId xmlns:p14="http://schemas.microsoft.com/office/powerpoint/2010/main" val="387534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Do Something God Each 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James 4:17 does not do it, to him it is sin </a:t>
            </a:r>
          </a:p>
          <a:p>
            <a:pPr lvl="1"/>
            <a:r>
              <a:rPr lang="en-US" sz="2800" b="1" dirty="0"/>
              <a:t>James 1:25a doer of the work </a:t>
            </a:r>
          </a:p>
          <a:p>
            <a:r>
              <a:rPr lang="en-US" sz="3200" b="1" dirty="0"/>
              <a:t>Matt. 5:16 our light should always shine</a:t>
            </a:r>
          </a:p>
          <a:p>
            <a:r>
              <a:rPr lang="en-US" sz="3200" b="1" dirty="0"/>
              <a:t>Titus 2:7-8,14 zealous for good works </a:t>
            </a:r>
          </a:p>
          <a:p>
            <a:r>
              <a:rPr lang="en-US" sz="3200" b="1" dirty="0"/>
              <a:t>Eph 2:10 created for good works  </a:t>
            </a:r>
          </a:p>
          <a:p>
            <a:r>
              <a:rPr lang="en-US" sz="3200" b="1" dirty="0"/>
              <a:t>1 Cor 15:58 always abounding in the work of the Lord </a:t>
            </a:r>
          </a:p>
          <a:p>
            <a:r>
              <a:rPr lang="en-US" sz="3200" b="1" dirty="0"/>
              <a:t>Matt. 7:21 does the will of My Father </a:t>
            </a:r>
          </a:p>
        </p:txBody>
      </p:sp>
    </p:spTree>
    <p:extLst>
      <p:ext uri="{BB962C8B-B14F-4D97-AF65-F5344CB8AC3E}">
        <p14:creationId xmlns:p14="http://schemas.microsoft.com/office/powerpoint/2010/main" val="29859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263</TotalTime>
  <Words>208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Book Antiqua</vt:lpstr>
      <vt:lpstr>Lucida Sans</vt:lpstr>
      <vt:lpstr>Wingdings</vt:lpstr>
      <vt:lpstr>Wingdings 2</vt:lpstr>
      <vt:lpstr>Wingdings 3</vt:lpstr>
      <vt:lpstr>Apex</vt:lpstr>
      <vt:lpstr>Preventing Backsliding </vt:lpstr>
      <vt:lpstr>Listen To God Everyday </vt:lpstr>
      <vt:lpstr>Talk To God Each Day </vt:lpstr>
      <vt:lpstr>Say Something For God Everyday </vt:lpstr>
      <vt:lpstr>Do Something God Each Day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Backsliding</dc:title>
  <dc:creator>Casey Crasher</dc:creator>
  <cp:lastModifiedBy>Brandon Hathaway</cp:lastModifiedBy>
  <cp:revision>12</cp:revision>
  <dcterms:created xsi:type="dcterms:W3CDTF">2017-04-02T10:28:02Z</dcterms:created>
  <dcterms:modified xsi:type="dcterms:W3CDTF">2018-11-11T13:27:35Z</dcterms:modified>
</cp:coreProperties>
</file>