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634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D31F48C-4A4E-4C77-AA4F-4B62E2A7CED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7B5F8D6-BFF5-4117-9760-6BE549ECB5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1F48C-4A4E-4C77-AA4F-4B62E2A7CED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F8D6-BFF5-4117-9760-6BE549ECB5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1F48C-4A4E-4C77-AA4F-4B62E2A7CED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F8D6-BFF5-4117-9760-6BE549ECB5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D31F48C-4A4E-4C77-AA4F-4B62E2A7CED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F8D6-BFF5-4117-9760-6BE549ECB5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D31F48C-4A4E-4C77-AA4F-4B62E2A7CED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7B5F8D6-BFF5-4117-9760-6BE549ECB5D7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D31F48C-4A4E-4C77-AA4F-4B62E2A7CED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7B5F8D6-BFF5-4117-9760-6BE549ECB5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D31F48C-4A4E-4C77-AA4F-4B62E2A7CED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7B5F8D6-BFF5-4117-9760-6BE549ECB5D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1F48C-4A4E-4C77-AA4F-4B62E2A7CED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F8D6-BFF5-4117-9760-6BE549ECB5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D31F48C-4A4E-4C77-AA4F-4B62E2A7CED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7B5F8D6-BFF5-4117-9760-6BE549ECB5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D31F48C-4A4E-4C77-AA4F-4B62E2A7CED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7B5F8D6-BFF5-4117-9760-6BE549ECB5D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D31F48C-4A4E-4C77-AA4F-4B62E2A7CED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7B5F8D6-BFF5-4117-9760-6BE549ECB5D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D31F48C-4A4E-4C77-AA4F-4B62E2A7CED9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7B5F8D6-BFF5-4117-9760-6BE549ECB5D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Why Serve The Lord?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70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Fear The Consequence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Col. 3:22,25 fearing God </a:t>
            </a:r>
          </a:p>
          <a:p>
            <a:r>
              <a:rPr lang="en-US" dirty="0"/>
              <a:t>Eccl. 12:13-14 fear God and keep His commandments </a:t>
            </a:r>
          </a:p>
          <a:p>
            <a:r>
              <a:rPr lang="en-US" dirty="0"/>
              <a:t>Deut. 6:24-25 fear the Lord, for our good </a:t>
            </a:r>
          </a:p>
          <a:p>
            <a:r>
              <a:rPr lang="en-US" dirty="0"/>
              <a:t>Psalm 115:13 He will bless those who fear </a:t>
            </a:r>
          </a:p>
        </p:txBody>
      </p:sp>
    </p:spTree>
    <p:extLst>
      <p:ext uri="{BB962C8B-B14F-4D97-AF65-F5344CB8AC3E}">
        <p14:creationId xmlns:p14="http://schemas.microsoft.com/office/powerpoint/2010/main" val="1809774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A Reward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Col. 3:23-24 you will receive the reward of inheritance </a:t>
            </a:r>
          </a:p>
          <a:p>
            <a:r>
              <a:rPr lang="en-US" dirty="0"/>
              <a:t>2 Tim. 4:6-8 crown of righteousness </a:t>
            </a:r>
          </a:p>
          <a:p>
            <a:r>
              <a:rPr lang="en-US" dirty="0"/>
              <a:t>1 Cor. 9:24-27 run in such a way that you may obtain it </a:t>
            </a:r>
          </a:p>
          <a:p>
            <a:r>
              <a:rPr lang="en-US" dirty="0"/>
              <a:t>Rev. 21 heaven will be worth it all </a:t>
            </a:r>
          </a:p>
        </p:txBody>
      </p:sp>
    </p:spTree>
    <p:extLst>
      <p:ext uri="{BB962C8B-B14F-4D97-AF65-F5344CB8AC3E}">
        <p14:creationId xmlns:p14="http://schemas.microsoft.com/office/powerpoint/2010/main" val="321919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Love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John 14:15 if you love me keep my commandments </a:t>
            </a:r>
          </a:p>
          <a:p>
            <a:r>
              <a:rPr lang="en-US" dirty="0"/>
              <a:t>1 John 5:1-3 this is the love of God that we keep His commandments </a:t>
            </a:r>
          </a:p>
          <a:p>
            <a:r>
              <a:rPr lang="en-US" dirty="0"/>
              <a:t>1 John 4:17-19 we love Him because He first loved </a:t>
            </a:r>
            <a:r>
              <a:rPr lang="en-US"/>
              <a:t>us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72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88</TotalTime>
  <Words>118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Century Gothic</vt:lpstr>
      <vt:lpstr>Verdana</vt:lpstr>
      <vt:lpstr>Wingdings 2</vt:lpstr>
      <vt:lpstr>Verve</vt:lpstr>
      <vt:lpstr>Why Serve The Lord? </vt:lpstr>
      <vt:lpstr>Fear The Consequence </vt:lpstr>
      <vt:lpstr>For A Reward </vt:lpstr>
      <vt:lpstr>Love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Serve The Lord?</dc:title>
  <dc:creator>Casey Crasher</dc:creator>
  <cp:lastModifiedBy>Brandon Hathaway</cp:lastModifiedBy>
  <cp:revision>12</cp:revision>
  <dcterms:created xsi:type="dcterms:W3CDTF">2017-06-11T10:45:45Z</dcterms:created>
  <dcterms:modified xsi:type="dcterms:W3CDTF">2018-11-11T22:15:53Z</dcterms:modified>
</cp:coreProperties>
</file>