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69" r:id="rId3"/>
    <p:sldId id="271" r:id="rId4"/>
    <p:sldId id="270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Marriage 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51EC-BF81-450D-9C30-E43740CA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Marriage Is Good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B35F-FD14-484B-962F-643C3883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Heb. 13:4 marriage is honorable among all </a:t>
            </a:r>
          </a:p>
          <a:p>
            <a:r>
              <a:rPr lang="en-US" sz="3600" dirty="0"/>
              <a:t>Gen 2:18 not good that man should be alone </a:t>
            </a:r>
          </a:p>
          <a:p>
            <a:r>
              <a:rPr lang="en-US" sz="3600" dirty="0"/>
              <a:t>Prov. 18:22 finds a good thing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53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927D-CF34-4D70-B8B2-1F62BA3E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Marriage Is A Life Time Commitment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86F0-93A1-47F9-B6DC-FA403BC4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Rom. 7:2-3 bound …. as long as your spouse lives </a:t>
            </a:r>
          </a:p>
          <a:p>
            <a:r>
              <a:rPr lang="en-US" sz="3600" dirty="0"/>
              <a:t>Mark 10:9 let not man separate </a:t>
            </a:r>
          </a:p>
        </p:txBody>
      </p:sp>
    </p:spTree>
    <p:extLst>
      <p:ext uri="{BB962C8B-B14F-4D97-AF65-F5344CB8AC3E}">
        <p14:creationId xmlns:p14="http://schemas.microsoft.com/office/powerpoint/2010/main" val="3078259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D54D-4A9A-4B6A-9B82-E617CE0A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Marriage Is A Covenant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1F95-0E2B-46E0-850D-6E25A2502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Matt. 19:4,6 what God has joined together </a:t>
            </a:r>
          </a:p>
          <a:p>
            <a:r>
              <a:rPr lang="en-US" sz="3600" dirty="0"/>
              <a:t>Mal. 2:14 your wife by covenant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B002C30-E2CE-442A-82DD-0478AE3DD6AD}"/>
              </a:ext>
            </a:extLst>
          </p:cNvPr>
          <p:cNvSpPr/>
          <p:nvPr/>
        </p:nvSpPr>
        <p:spPr>
          <a:xfrm>
            <a:off x="852854" y="4079631"/>
            <a:ext cx="3341077" cy="24090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CE062-EC36-4CA1-A12C-81FF0EFD9619}"/>
              </a:ext>
            </a:extLst>
          </p:cNvPr>
          <p:cNvSpPr txBox="1"/>
          <p:nvPr/>
        </p:nvSpPr>
        <p:spPr>
          <a:xfrm>
            <a:off x="2360527" y="37717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AF01E-95F9-4E2C-B5E1-E0CF3BA3E157}"/>
              </a:ext>
            </a:extLst>
          </p:cNvPr>
          <p:cNvSpPr txBox="1"/>
          <p:nvPr/>
        </p:nvSpPr>
        <p:spPr>
          <a:xfrm>
            <a:off x="4105687" y="6172201"/>
            <a:ext cx="39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89A01-FE93-4ED8-8C7F-B0DD4E939D4B}"/>
              </a:ext>
            </a:extLst>
          </p:cNvPr>
          <p:cNvSpPr txBox="1"/>
          <p:nvPr/>
        </p:nvSpPr>
        <p:spPr>
          <a:xfrm>
            <a:off x="616463" y="61722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08D4FF1-6A3A-4F8B-87D0-6976B86CEE30}"/>
              </a:ext>
            </a:extLst>
          </p:cNvPr>
          <p:cNvSpPr/>
          <p:nvPr/>
        </p:nvSpPr>
        <p:spPr>
          <a:xfrm>
            <a:off x="6578427" y="4756693"/>
            <a:ext cx="391536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E81A6D-AFD0-479F-B678-5FCB62C97EE3}"/>
              </a:ext>
            </a:extLst>
          </p:cNvPr>
          <p:cNvSpPr txBox="1"/>
          <p:nvPr/>
        </p:nvSpPr>
        <p:spPr>
          <a:xfrm>
            <a:off x="6611959" y="4440171"/>
            <a:ext cx="32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74EE4-CBF5-4A62-8606-3E7C8D08D430}"/>
              </a:ext>
            </a:extLst>
          </p:cNvPr>
          <p:cNvSpPr txBox="1"/>
          <p:nvPr/>
        </p:nvSpPr>
        <p:spPr>
          <a:xfrm>
            <a:off x="6947103" y="5103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60F6EE-F46C-4F80-BF75-F352B5E76DFC}"/>
              </a:ext>
            </a:extLst>
          </p:cNvPr>
          <p:cNvSpPr txBox="1"/>
          <p:nvPr/>
        </p:nvSpPr>
        <p:spPr>
          <a:xfrm>
            <a:off x="6321468" y="509951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DA2EFBE-9AAF-41E8-8B80-4CC82B414124}"/>
              </a:ext>
            </a:extLst>
          </p:cNvPr>
          <p:cNvSpPr/>
          <p:nvPr/>
        </p:nvSpPr>
        <p:spPr>
          <a:xfrm>
            <a:off x="9635705" y="3218011"/>
            <a:ext cx="391536" cy="3534564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C42F73-DE66-41A2-8CFB-0042F574FACD}"/>
              </a:ext>
            </a:extLst>
          </p:cNvPr>
          <p:cNvSpPr txBox="1"/>
          <p:nvPr/>
        </p:nvSpPr>
        <p:spPr>
          <a:xfrm>
            <a:off x="9864376" y="2927865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D709BD-7544-47E3-ABF9-F62E369017EC}"/>
              </a:ext>
            </a:extLst>
          </p:cNvPr>
          <p:cNvSpPr txBox="1"/>
          <p:nvPr/>
        </p:nvSpPr>
        <p:spPr>
          <a:xfrm>
            <a:off x="10007923" y="648872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67AC01-28E0-45A1-A470-C6D0D91CFCA6}"/>
              </a:ext>
            </a:extLst>
          </p:cNvPr>
          <p:cNvSpPr txBox="1"/>
          <p:nvPr/>
        </p:nvSpPr>
        <p:spPr>
          <a:xfrm>
            <a:off x="9342623" y="648872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88A66A-9DCA-4834-81AB-A651F4E1FC57}"/>
              </a:ext>
            </a:extLst>
          </p:cNvPr>
          <p:cNvCxnSpPr>
            <a:cxnSpLocks/>
          </p:cNvCxnSpPr>
          <p:nvPr/>
        </p:nvCxnSpPr>
        <p:spPr>
          <a:xfrm flipH="1">
            <a:off x="852853" y="4026821"/>
            <a:ext cx="1625004" cy="226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93C744-A8C9-4FAB-992E-18C43049A0AB}"/>
              </a:ext>
            </a:extLst>
          </p:cNvPr>
          <p:cNvCxnSpPr>
            <a:cxnSpLocks/>
          </p:cNvCxnSpPr>
          <p:nvPr/>
        </p:nvCxnSpPr>
        <p:spPr>
          <a:xfrm>
            <a:off x="2602523" y="4026821"/>
            <a:ext cx="1591408" cy="233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91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/>
      <p:bldP spid="7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A290F-95C3-48F5-9516-C6469D62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Gods Design For Marriage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65D9C0-BDF0-4CCB-89AB-4B7D679C4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96565"/>
            <a:ext cx="4800600" cy="737121"/>
          </a:xfrm>
        </p:spPr>
        <p:txBody>
          <a:bodyPr/>
          <a:lstStyle/>
          <a:p>
            <a:r>
              <a:rPr lang="en-US" sz="3600" dirty="0"/>
              <a:t>Wives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1D3347-EAE9-4B24-AEE6-30370F720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987" y="2548135"/>
            <a:ext cx="4800600" cy="3662263"/>
          </a:xfrm>
        </p:spPr>
        <p:txBody>
          <a:bodyPr>
            <a:noAutofit/>
          </a:bodyPr>
          <a:lstStyle/>
          <a:p>
            <a:r>
              <a:rPr lang="en-US" sz="3600" dirty="0"/>
              <a:t>Eph. 5:22 submit </a:t>
            </a:r>
          </a:p>
          <a:p>
            <a:pPr lvl="1"/>
            <a:r>
              <a:rPr lang="en-US" sz="3600" dirty="0"/>
              <a:t>Col. 3:18 </a:t>
            </a:r>
          </a:p>
          <a:p>
            <a:r>
              <a:rPr lang="en-US" sz="3600" dirty="0"/>
              <a:t>Eph. 5:24 subject to husband </a:t>
            </a:r>
          </a:p>
          <a:p>
            <a:r>
              <a:rPr lang="en-US" sz="3600" dirty="0"/>
              <a:t>Eph. 5:33 respect her husband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239D54-C1FE-4888-B9CF-B1741624B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9776" y="1772816"/>
            <a:ext cx="4800600" cy="737121"/>
          </a:xfrm>
        </p:spPr>
        <p:txBody>
          <a:bodyPr/>
          <a:lstStyle/>
          <a:p>
            <a:r>
              <a:rPr lang="en-US" sz="3600" dirty="0"/>
              <a:t>Husbands</a:t>
            </a:r>
            <a:r>
              <a:rPr lang="en-US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D763FA-732E-4F88-ACC9-CF69BD8D7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3563" y="2509937"/>
            <a:ext cx="6548437" cy="4233763"/>
          </a:xfrm>
        </p:spPr>
        <p:txBody>
          <a:bodyPr>
            <a:noAutofit/>
          </a:bodyPr>
          <a:lstStyle/>
          <a:p>
            <a:r>
              <a:rPr lang="en-US" sz="3600" dirty="0"/>
              <a:t>Eph. 5:23 head of the wife </a:t>
            </a:r>
          </a:p>
          <a:p>
            <a:r>
              <a:rPr lang="en-US" sz="3600" dirty="0"/>
              <a:t>Eph. 5:25 love as Christ loves </a:t>
            </a:r>
          </a:p>
          <a:p>
            <a:r>
              <a:rPr lang="en-US" sz="3600" dirty="0"/>
              <a:t>Eph. 5:28 love wife as own body </a:t>
            </a:r>
          </a:p>
          <a:p>
            <a:pPr lvl="1"/>
            <a:r>
              <a:rPr lang="en-US" sz="3600" dirty="0"/>
              <a:t>Col. 3:19 do bot be harsh </a:t>
            </a:r>
          </a:p>
          <a:p>
            <a:r>
              <a:rPr lang="en-US" sz="3600" dirty="0"/>
              <a:t>Eph. 5:33 love his own wife as himself </a:t>
            </a:r>
          </a:p>
        </p:txBody>
      </p:sp>
    </p:spTree>
    <p:extLst>
      <p:ext uri="{BB962C8B-B14F-4D97-AF65-F5344CB8AC3E}">
        <p14:creationId xmlns:p14="http://schemas.microsoft.com/office/powerpoint/2010/main" val="1000950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114</TotalTime>
  <Words>142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Cambria</vt:lpstr>
      <vt:lpstr>Cherry Blossom 16x9</vt:lpstr>
      <vt:lpstr>Marriage </vt:lpstr>
      <vt:lpstr>Marriage Is Good </vt:lpstr>
      <vt:lpstr>Marriage Is A Life Time Commitment </vt:lpstr>
      <vt:lpstr>Marriage Is A Covenant </vt:lpstr>
      <vt:lpstr>Gods Design For Marriage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</dc:title>
  <dc:creator>Brandon Hathaway</dc:creator>
  <cp:lastModifiedBy>Brandon Hathaway</cp:lastModifiedBy>
  <cp:revision>7</cp:revision>
  <dcterms:created xsi:type="dcterms:W3CDTF">2018-11-18T12:25:42Z</dcterms:created>
  <dcterms:modified xsi:type="dcterms:W3CDTF">2018-11-18T14:20:01Z</dcterms:modified>
</cp:coreProperties>
</file>