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7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3004800" cy="97536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DCDCD"/>
              </a:solidFill>
              <a:prstDash val="solid"/>
              <a:miter lim="400000"/>
            </a:ln>
          </a:left>
          <a:right>
            <a:ln w="12700" cap="flat">
              <a:solidFill>
                <a:srgbClr val="CDCDCD"/>
              </a:solidFill>
              <a:prstDash val="solid"/>
              <a:miter lim="400000"/>
            </a:ln>
          </a:right>
          <a:top>
            <a:ln w="12700" cap="flat">
              <a:solidFill>
                <a:srgbClr val="CDCDCD"/>
              </a:solidFill>
              <a:prstDash val="solid"/>
              <a:miter lim="400000"/>
            </a:ln>
          </a:top>
          <a:bottom>
            <a:ln w="12700" cap="flat">
              <a:solidFill>
                <a:srgbClr val="CDCDCD"/>
              </a:solidFill>
              <a:prstDash val="solid"/>
              <a:miter lim="400000"/>
            </a:ln>
          </a:bottom>
          <a:insideH>
            <a:ln w="12700" cap="flat">
              <a:solidFill>
                <a:srgbClr val="CDCDCD"/>
              </a:solidFill>
              <a:prstDash val="solid"/>
              <a:miter lim="400000"/>
            </a:ln>
          </a:insideH>
          <a:insideV>
            <a:ln w="12700" cap="flat">
              <a:solidFill>
                <a:srgbClr val="CDCDCD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B93C0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DCDCD"/>
              </a:solidFill>
              <a:prstDash val="solid"/>
              <a:miter lim="400000"/>
            </a:ln>
          </a:left>
          <a:right>
            <a:ln w="12700" cap="flat">
              <a:solidFill>
                <a:srgbClr val="CDCDCD"/>
              </a:solidFill>
              <a:prstDash val="solid"/>
              <a:miter lim="400000"/>
            </a:ln>
          </a:right>
          <a:top>
            <a:ln w="12700" cap="flat">
              <a:solidFill>
                <a:srgbClr val="CDCDCD"/>
              </a:solidFill>
              <a:prstDash val="solid"/>
              <a:miter lim="400000"/>
            </a:ln>
          </a:top>
          <a:bottom>
            <a:ln w="12700" cap="flat">
              <a:solidFill>
                <a:srgbClr val="CDCDCD"/>
              </a:solidFill>
              <a:prstDash val="solid"/>
              <a:miter lim="400000"/>
            </a:ln>
          </a:bottom>
          <a:insideH>
            <a:ln w="12700" cap="flat">
              <a:solidFill>
                <a:srgbClr val="CDCDCD"/>
              </a:solidFill>
              <a:prstDash val="solid"/>
              <a:miter lim="400000"/>
            </a:ln>
          </a:insideH>
          <a:insideV>
            <a:ln w="12700" cap="flat">
              <a:solidFill>
                <a:srgbClr val="CDCDCD"/>
              </a:solidFill>
              <a:prstDash val="solid"/>
              <a:miter lim="400000"/>
            </a:ln>
          </a:insideV>
        </a:tcBdr>
        <a:fill>
          <a:solidFill>
            <a:srgbClr val="3F5DA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DCDCD"/>
              </a:solidFill>
              <a:prstDash val="solid"/>
              <a:miter lim="400000"/>
            </a:ln>
          </a:left>
          <a:right>
            <a:ln w="12700" cap="flat">
              <a:solidFill>
                <a:srgbClr val="CDCDCD"/>
              </a:solidFill>
              <a:prstDash val="solid"/>
              <a:miter lim="400000"/>
            </a:ln>
          </a:right>
          <a:top>
            <a:ln w="12700" cap="flat">
              <a:solidFill>
                <a:srgbClr val="CDCDCD"/>
              </a:solidFill>
              <a:prstDash val="solid"/>
              <a:miter lim="400000"/>
            </a:ln>
          </a:top>
          <a:bottom>
            <a:ln w="12700" cap="flat">
              <a:solidFill>
                <a:srgbClr val="CDCDCD"/>
              </a:solidFill>
              <a:prstDash val="solid"/>
              <a:miter lim="400000"/>
            </a:ln>
          </a:bottom>
          <a:insideH>
            <a:ln w="12700" cap="flat">
              <a:solidFill>
                <a:srgbClr val="CDCDCD"/>
              </a:solidFill>
              <a:prstDash val="solid"/>
              <a:miter lim="400000"/>
            </a:ln>
          </a:insideH>
          <a:insideV>
            <a:ln w="12700" cap="flat">
              <a:solidFill>
                <a:srgbClr val="CDCDCD"/>
              </a:solidFill>
              <a:prstDash val="solid"/>
              <a:miter lim="400000"/>
            </a:ln>
          </a:insideV>
        </a:tcBdr>
        <a:fill>
          <a:solidFill>
            <a:srgbClr val="7186B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DCDCD"/>
              </a:solidFill>
              <a:prstDash val="solid"/>
              <a:miter lim="400000"/>
            </a:ln>
          </a:left>
          <a:right>
            <a:ln w="12700" cap="flat">
              <a:solidFill>
                <a:srgbClr val="CDCDCD"/>
              </a:solidFill>
              <a:prstDash val="solid"/>
              <a:miter lim="400000"/>
            </a:ln>
          </a:right>
          <a:top>
            <a:ln w="12700" cap="flat">
              <a:solidFill>
                <a:srgbClr val="CDCDCD"/>
              </a:solidFill>
              <a:prstDash val="solid"/>
              <a:miter lim="400000"/>
            </a:ln>
          </a:top>
          <a:bottom>
            <a:ln w="12700" cap="flat">
              <a:solidFill>
                <a:srgbClr val="CDCDCD"/>
              </a:solidFill>
              <a:prstDash val="solid"/>
              <a:miter lim="400000"/>
            </a:ln>
          </a:bottom>
          <a:insideH>
            <a:ln w="12700" cap="flat">
              <a:solidFill>
                <a:srgbClr val="CDCDCD"/>
              </a:solidFill>
              <a:prstDash val="solid"/>
              <a:miter lim="400000"/>
            </a:ln>
          </a:insideH>
          <a:insideV>
            <a:ln w="12700" cap="flat">
              <a:solidFill>
                <a:srgbClr val="CDCDCD"/>
              </a:solidFill>
              <a:prstDash val="solid"/>
              <a:miter lim="400000"/>
            </a:ln>
          </a:insideV>
        </a:tcBdr>
        <a:fill>
          <a:solidFill>
            <a:srgbClr val="7186B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59595"/>
              </a:solidFill>
              <a:prstDash val="solid"/>
              <a:miter lim="400000"/>
            </a:ln>
          </a:left>
          <a:right>
            <a:ln w="12700" cap="flat">
              <a:solidFill>
                <a:srgbClr val="959595"/>
              </a:solidFill>
              <a:prstDash val="solid"/>
              <a:miter lim="400000"/>
            </a:ln>
          </a:right>
          <a:top>
            <a:ln w="12700" cap="flat">
              <a:solidFill>
                <a:srgbClr val="959595"/>
              </a:solidFill>
              <a:prstDash val="solid"/>
              <a:miter lim="400000"/>
            </a:ln>
          </a:top>
          <a:bottom>
            <a:ln w="12700" cap="flat">
              <a:solidFill>
                <a:srgbClr val="959595"/>
              </a:solidFill>
              <a:prstDash val="solid"/>
              <a:miter lim="400000"/>
            </a:ln>
          </a:bottom>
          <a:insideH>
            <a:ln w="12700" cap="flat">
              <a:solidFill>
                <a:srgbClr val="959595"/>
              </a:solidFill>
              <a:prstDash val="solid"/>
              <a:miter lim="400000"/>
            </a:ln>
          </a:insideH>
          <a:insideV>
            <a:ln w="12700" cap="flat">
              <a:solidFill>
                <a:srgbClr val="95959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66768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959595"/>
              </a:solidFill>
              <a:prstDash val="solid"/>
              <a:miter lim="400000"/>
            </a:ln>
          </a:right>
          <a:top>
            <a:ln w="12700" cap="flat">
              <a:solidFill>
                <a:srgbClr val="959595"/>
              </a:solidFill>
              <a:prstDash val="solid"/>
              <a:miter lim="400000"/>
            </a:ln>
          </a:top>
          <a:bottom>
            <a:ln w="12700" cap="flat">
              <a:solidFill>
                <a:srgbClr val="959595"/>
              </a:solidFill>
              <a:prstDash val="solid"/>
              <a:miter lim="400000"/>
            </a:ln>
          </a:bottom>
          <a:insideH>
            <a:ln w="12700" cap="flat">
              <a:solidFill>
                <a:srgbClr val="959595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25C1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435A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435A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7F807F"/>
              </a:solidFill>
              <a:prstDash val="solid"/>
              <a:miter lim="400000"/>
            </a:ln>
          </a:left>
          <a:right>
            <a:ln w="12700" cap="flat">
              <a:solidFill>
                <a:srgbClr val="7F807F"/>
              </a:solidFill>
              <a:prstDash val="solid"/>
              <a:miter lim="400000"/>
            </a:ln>
          </a:right>
          <a:top>
            <a:ln w="12700" cap="flat">
              <a:solidFill>
                <a:srgbClr val="7F807F"/>
              </a:solidFill>
              <a:prstDash val="solid"/>
              <a:miter lim="400000"/>
            </a:ln>
          </a:top>
          <a:bottom>
            <a:ln w="12700" cap="flat">
              <a:solidFill>
                <a:srgbClr val="7F807F"/>
              </a:solidFill>
              <a:prstDash val="solid"/>
              <a:miter lim="400000"/>
            </a:ln>
          </a:bottom>
          <a:insideH>
            <a:ln w="12700" cap="flat">
              <a:solidFill>
                <a:srgbClr val="7F807F"/>
              </a:solidFill>
              <a:prstDash val="solid"/>
              <a:miter lim="400000"/>
            </a:ln>
          </a:insideH>
          <a:insideV>
            <a:ln w="12700" cap="flat">
              <a:solidFill>
                <a:srgbClr val="7F807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4FB91B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FBFBF"/>
              </a:solidFill>
              <a:prstDash val="solid"/>
              <a:miter lim="400000"/>
            </a:ln>
          </a:left>
          <a:right>
            <a:ln w="12700" cap="flat">
              <a:solidFill>
                <a:srgbClr val="BFBFB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BFBFBF"/>
              </a:solidFill>
              <a:prstDash val="solid"/>
              <a:miter lim="400000"/>
            </a:ln>
          </a:insideV>
        </a:tcBdr>
        <a:fill>
          <a:solidFill>
            <a:srgbClr val="246026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FBFBF"/>
              </a:solidFill>
              <a:prstDash val="solid"/>
              <a:miter lim="400000"/>
            </a:ln>
          </a:top>
          <a:bottom>
            <a:ln w="12700" cap="flat">
              <a:solidFill>
                <a:srgbClr val="BFBFBF"/>
              </a:solidFill>
              <a:prstDash val="solid"/>
              <a:miter lim="400000"/>
            </a:ln>
          </a:bottom>
          <a:insideH>
            <a:ln w="12700" cap="flat">
              <a:solidFill>
                <a:srgbClr val="BFBFB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87C1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FBFBF"/>
              </a:solidFill>
              <a:prstDash val="solid"/>
              <a:miter lim="400000"/>
            </a:ln>
          </a:top>
          <a:bottom>
            <a:ln w="12700" cap="flat">
              <a:solidFill>
                <a:srgbClr val="BFBFBF"/>
              </a:solidFill>
              <a:prstDash val="solid"/>
              <a:miter lim="400000"/>
            </a:ln>
          </a:bottom>
          <a:insideH>
            <a:ln w="12700" cap="flat">
              <a:solidFill>
                <a:srgbClr val="BFBFB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87C1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FFFFF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66768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04F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9641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8320A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B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71B1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83A3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383A3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66768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BFBFBF"/>
              </a:solidFill>
              <a:prstDash val="solid"/>
              <a:miter lim="400000"/>
            </a:ln>
          </a:right>
          <a:top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solidFill>
                <a:srgbClr val="BFBFB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FBFBF"/>
              </a:solidFill>
              <a:prstDash val="solid"/>
              <a:miter lim="400000"/>
            </a:ln>
          </a:bottom>
          <a:insideH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BFBFBF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4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/>
          </a:p>
        </p:txBody>
      </p:sp>
      <p:sp>
        <p:nvSpPr>
          <p:cNvPr id="79" name="Shape 79"/>
          <p:cNvSpPr>
            <a:spLocks noGrp="1"/>
          </p:cNvSpPr>
          <p:nvPr>
            <p:ph type="body" sz="quarter" idx="1"/>
          </p:nvPr>
        </p:nvSpPr>
        <p:spPr>
          <a:xfrm>
            <a:off x="946997" y="4459526"/>
            <a:ext cx="5208482" cy="4224814"/>
          </a:xfrm>
          <a:prstGeom prst="rect">
            <a:avLst/>
          </a:prstGeom>
        </p:spPr>
        <p:txBody>
          <a:bodyPr lIns="94229" tIns="47114" rIns="94229" bIns="47114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8" y="9103360"/>
            <a:ext cx="13001414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9008805"/>
            <a:ext cx="13001414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432" y="1079398"/>
            <a:ext cx="10728960" cy="5071872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11378" spc="-7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3387" y="6336883"/>
            <a:ext cx="10728960" cy="16256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413" cap="all" spc="284" baseline="0">
                <a:solidFill>
                  <a:schemeClr val="tx2"/>
                </a:solidFill>
                <a:latin typeface="+mj-lt"/>
              </a:defRPr>
            </a:lvl1pPr>
            <a:lvl2pPr marL="650230" indent="0" algn="ctr">
              <a:buNone/>
              <a:defRPr sz="3413"/>
            </a:lvl2pPr>
            <a:lvl3pPr marL="1300460" indent="0" algn="ctr">
              <a:buNone/>
              <a:defRPr sz="3413"/>
            </a:lvl3pPr>
            <a:lvl4pPr marL="1950690" indent="0" algn="ctr">
              <a:buNone/>
              <a:defRPr sz="2844"/>
            </a:lvl4pPr>
            <a:lvl5pPr marL="2600919" indent="0" algn="ctr">
              <a:buNone/>
              <a:defRPr sz="2844"/>
            </a:lvl5pPr>
            <a:lvl6pPr marL="3251149" indent="0" algn="ctr">
              <a:buNone/>
              <a:defRPr sz="2844"/>
            </a:lvl6pPr>
            <a:lvl7pPr marL="3901379" indent="0" algn="ctr">
              <a:buNone/>
              <a:defRPr sz="2844"/>
            </a:lvl7pPr>
            <a:lvl8pPr marL="4551609" indent="0" algn="ctr">
              <a:buNone/>
              <a:defRPr sz="2844"/>
            </a:lvl8pPr>
            <a:lvl9pPr marL="5201839" indent="0" algn="ctr">
              <a:buNone/>
              <a:defRPr sz="2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88169" y="6177280"/>
            <a:ext cx="1053388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89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7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8" y="9103360"/>
            <a:ext cx="13001414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9008805"/>
            <a:ext cx="13001414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6561" y="589909"/>
            <a:ext cx="2804160" cy="81883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1" y="589908"/>
            <a:ext cx="8249920" cy="8188331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71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224273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4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8" y="9103360"/>
            <a:ext cx="13001414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9008805"/>
            <a:ext cx="13001414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432" y="1079398"/>
            <a:ext cx="10728960" cy="5071872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1137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0432" y="6333338"/>
            <a:ext cx="10728960" cy="16256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3413" cap="all" spc="284" baseline="0">
                <a:solidFill>
                  <a:schemeClr val="tx2"/>
                </a:solidFill>
                <a:latin typeface="+mj-lt"/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88169" y="6177280"/>
            <a:ext cx="1053388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65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70432" y="407615"/>
            <a:ext cx="10728960" cy="20632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432" y="2625044"/>
            <a:ext cx="5266944" cy="57221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2448" y="2625047"/>
            <a:ext cx="5266944" cy="57221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1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70432" y="407615"/>
            <a:ext cx="10728960" cy="20632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0432" y="2625496"/>
            <a:ext cx="5266944" cy="1047157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844" b="0" cap="all" baseline="0">
                <a:solidFill>
                  <a:schemeClr val="tx2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0432" y="3672653"/>
            <a:ext cx="5266944" cy="4674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2448" y="2625496"/>
            <a:ext cx="5266944" cy="1047157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844" b="0" cap="all" baseline="0">
                <a:solidFill>
                  <a:schemeClr val="tx2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2448" y="3672653"/>
            <a:ext cx="5266944" cy="4674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6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88" y="9103360"/>
            <a:ext cx="13001414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8" y="9008805"/>
            <a:ext cx="13001414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2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" y="0"/>
            <a:ext cx="4320843" cy="9753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309409" y="0"/>
            <a:ext cx="68275" cy="975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845311"/>
            <a:ext cx="3413760" cy="3251200"/>
          </a:xfrm>
        </p:spPr>
        <p:txBody>
          <a:bodyPr anchor="b">
            <a:normAutofit/>
          </a:bodyPr>
          <a:lstStyle>
            <a:lvl1pPr>
              <a:defRPr sz="512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227" y="1040384"/>
            <a:ext cx="7124470" cy="7477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" y="4161536"/>
            <a:ext cx="3413760" cy="480586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133">
                <a:solidFill>
                  <a:srgbClr val="FFFFFF"/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96547" y="9187252"/>
            <a:ext cx="2793078" cy="519289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20640" y="9187252"/>
            <a:ext cx="4958080" cy="519289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044267"/>
            <a:ext cx="13001414" cy="27093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6990330"/>
            <a:ext cx="13001414" cy="91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432" y="7217664"/>
            <a:ext cx="10793984" cy="1170432"/>
          </a:xfrm>
        </p:spPr>
        <p:txBody>
          <a:bodyPr tIns="0" bIns="0" anchor="b">
            <a:noAutofit/>
          </a:bodyPr>
          <a:lstStyle>
            <a:lvl1pPr>
              <a:defRPr sz="512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" y="0"/>
            <a:ext cx="13004784" cy="6990330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4551">
                <a:solidFill>
                  <a:schemeClr val="bg1"/>
                </a:solidFill>
              </a:defRPr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431" y="8401101"/>
            <a:ext cx="10793984" cy="845312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853"/>
              </a:spcAft>
              <a:buNone/>
              <a:defRPr sz="2133">
                <a:solidFill>
                  <a:srgbClr val="FFFFFF"/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9103360"/>
            <a:ext cx="13004801" cy="6502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9008804"/>
            <a:ext cx="13004801" cy="938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0432" y="407615"/>
            <a:ext cx="10728960" cy="20632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0431" y="2625044"/>
            <a:ext cx="10728961" cy="572211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0434" y="9187252"/>
            <a:ext cx="263708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1932" y="9187252"/>
            <a:ext cx="5144324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0490" y="9187252"/>
            <a:ext cx="1399494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93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73101" y="2471602"/>
            <a:ext cx="1063142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35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1300460" rtl="0" eaLnBrk="1" latinLnBrk="0" hangingPunct="1">
        <a:lnSpc>
          <a:spcPct val="85000"/>
        </a:lnSpc>
        <a:spcBef>
          <a:spcPct val="0"/>
        </a:spcBef>
        <a:buNone/>
        <a:defRPr sz="6827" kern="1200" spc="-7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30046" indent="-130046" algn="l" defTabSz="1300460" rtl="0" eaLnBrk="1" latinLnBrk="0" hangingPunct="1">
        <a:lnSpc>
          <a:spcPct val="90000"/>
        </a:lnSpc>
        <a:spcBef>
          <a:spcPts val="1707"/>
        </a:spcBef>
        <a:spcAft>
          <a:spcPts val="284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6193" indent="-260092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6285" indent="-260092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66377" indent="-260092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26469" indent="-260092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564420" indent="-325115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848860" indent="-325115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33300" indent="-325115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17740" indent="-325115" algn="l" defTabSz="1300460" rtl="0" eaLnBrk="1" latinLnBrk="0" hangingPunct="1">
        <a:lnSpc>
          <a:spcPct val="90000"/>
        </a:lnSpc>
        <a:spcBef>
          <a:spcPts val="284"/>
        </a:spcBef>
        <a:spcAft>
          <a:spcPts val="569"/>
        </a:spcAft>
        <a:buClr>
          <a:schemeClr val="accent1"/>
        </a:buClr>
        <a:buFont typeface="Calibri" pitchFamily="34" charset="0"/>
        <a:buChar char="◦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ome Unto Me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Come Unto Me! </a:t>
            </a:r>
          </a:p>
        </p:txBody>
      </p:sp>
      <p:sp>
        <p:nvSpPr>
          <p:cNvPr id="82" name="Matt 11:28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Matt 11:28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fill="hold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fill="hold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fill="hold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fill="hold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fill="hold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 fill="hold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 fill="hold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 decel="50000" fill="hold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 fill="hold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 decel="50000" fill="hold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 fill="hold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 decel="50000" fill="hold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 fill="hold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733" fill="hold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96" fill="hold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96" fill="hold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98" fill="hold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46" fill="hold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39" fill="hold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249" decel="50000" fill="hold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 decel="50000" fill="hold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249" decel="50000" fill="hold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 decel="50000" fill="hold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249" decel="50000" fill="hold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39" decel="50000" fill="hold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249" decel="50000" fill="hold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1" animBg="1" advAuto="0"/>
      <p:bldP spid="82" grpId="2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Who's Invitation Is It?"/>
          <p:cNvSpPr txBox="1">
            <a:spLocks noGrp="1"/>
          </p:cNvSpPr>
          <p:nvPr>
            <p:ph type="title"/>
          </p:nvPr>
        </p:nvSpPr>
        <p:spPr>
          <a:xfrm>
            <a:off x="1124226" y="1212850"/>
            <a:ext cx="10464800" cy="1409700"/>
          </a:xfrm>
          <a:prstGeom prst="rect">
            <a:avLst/>
          </a:prstGeom>
        </p:spPr>
        <p:txBody>
          <a:bodyPr/>
          <a:lstStyle/>
          <a:p>
            <a:r>
              <a:rPr dirty="0"/>
              <a:t>Who's Invitation Is It?</a:t>
            </a:r>
          </a:p>
        </p:txBody>
      </p:sp>
      <p:sp>
        <p:nvSpPr>
          <p:cNvPr id="85" name="Matt 11:28 Jesus said come unto me…"/>
          <p:cNvSpPr txBox="1">
            <a:spLocks noGrp="1"/>
          </p:cNvSpPr>
          <p:nvPr>
            <p:ph type="body" sz="quarter" idx="1"/>
          </p:nvPr>
        </p:nvSpPr>
        <p:spPr>
          <a:xfrm>
            <a:off x="1124226" y="2763077"/>
            <a:ext cx="10464800" cy="5095461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indent="-514350" defTabSz="525779">
              <a:spcBef>
                <a:spcPts val="3700"/>
              </a:spcBef>
              <a:defRPr sz="3420"/>
            </a:pPr>
            <a:r>
              <a:rPr sz="4000" dirty="0"/>
              <a:t>Matt</a:t>
            </a:r>
            <a:r>
              <a:rPr lang="en-US" sz="4000" dirty="0"/>
              <a:t>.</a:t>
            </a:r>
            <a:r>
              <a:rPr sz="4000" dirty="0"/>
              <a:t> 11:28 Jesus said come unto me </a:t>
            </a:r>
          </a:p>
          <a:p>
            <a:pPr marL="514350" indent="-514350" defTabSz="525779">
              <a:spcBef>
                <a:spcPts val="3700"/>
              </a:spcBef>
              <a:defRPr sz="3420"/>
            </a:pPr>
            <a:r>
              <a:rPr sz="4000" dirty="0"/>
              <a:t>John 14:1-4 Jesus said He goes to prepare a place </a:t>
            </a:r>
          </a:p>
          <a:p>
            <a:pPr marL="514350" indent="-514350" defTabSz="525779">
              <a:spcBef>
                <a:spcPts val="3700"/>
              </a:spcBef>
              <a:defRPr sz="3420"/>
            </a:pPr>
            <a:r>
              <a:rPr sz="4000" dirty="0"/>
              <a:t>1John 1:7/Rom</a:t>
            </a:r>
            <a:r>
              <a:rPr lang="en-US" sz="4000" dirty="0"/>
              <a:t>.</a:t>
            </a:r>
            <a:r>
              <a:rPr sz="4000" dirty="0"/>
              <a:t> 6:3 Jesus blood that washes away your sin </a:t>
            </a:r>
          </a:p>
          <a:p>
            <a:pPr marL="514350" indent="-514350" defTabSz="525779">
              <a:spcBef>
                <a:spcPts val="3700"/>
              </a:spcBef>
              <a:defRPr sz="3420"/>
            </a:pPr>
            <a:r>
              <a:rPr sz="4000" dirty="0"/>
              <a:t>Gal</a:t>
            </a:r>
            <a:r>
              <a:rPr lang="en-US" sz="4000" dirty="0"/>
              <a:t>.</a:t>
            </a:r>
            <a:r>
              <a:rPr sz="4000" dirty="0"/>
              <a:t> 3:27 we put on Christ </a:t>
            </a:r>
          </a:p>
          <a:p>
            <a:pPr marL="514350" indent="-514350" defTabSz="525779">
              <a:spcBef>
                <a:spcPts val="3700"/>
              </a:spcBef>
              <a:defRPr sz="3420"/>
            </a:pPr>
            <a:r>
              <a:rPr sz="4000" dirty="0"/>
              <a:t>1Cor</a:t>
            </a:r>
            <a:r>
              <a:rPr lang="en-US" sz="4000" dirty="0"/>
              <a:t>.</a:t>
            </a:r>
            <a:r>
              <a:rPr sz="4000" dirty="0"/>
              <a:t> 1:11-17 is Christ divided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What Is the Invitation"/>
          <p:cNvSpPr txBox="1">
            <a:spLocks noGrp="1"/>
          </p:cNvSpPr>
          <p:nvPr>
            <p:ph type="title"/>
          </p:nvPr>
        </p:nvSpPr>
        <p:spPr>
          <a:xfrm>
            <a:off x="1270000" y="1492526"/>
            <a:ext cx="10464800" cy="1130300"/>
          </a:xfrm>
          <a:prstGeom prst="rect">
            <a:avLst/>
          </a:prstGeom>
        </p:spPr>
        <p:txBody>
          <a:bodyPr/>
          <a:lstStyle/>
          <a:p>
            <a:r>
              <a:rPr dirty="0"/>
              <a:t>What Is the Invitation  </a:t>
            </a:r>
          </a:p>
        </p:txBody>
      </p:sp>
      <p:sp>
        <p:nvSpPr>
          <p:cNvPr id="88" name="Acts 13:38-39 forgiveness…"/>
          <p:cNvSpPr txBox="1">
            <a:spLocks noGrp="1"/>
          </p:cNvSpPr>
          <p:nvPr>
            <p:ph type="body" sz="quarter" idx="1"/>
          </p:nvPr>
        </p:nvSpPr>
        <p:spPr>
          <a:xfrm>
            <a:off x="1270000" y="2763078"/>
            <a:ext cx="10464800" cy="349194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sz="4000" dirty="0"/>
              <a:t>Acts 13:38-39 forgiveness </a:t>
            </a:r>
          </a:p>
          <a:p>
            <a:r>
              <a:rPr sz="4000" dirty="0"/>
              <a:t>Eph</a:t>
            </a:r>
            <a:r>
              <a:rPr lang="en-US" sz="4000" dirty="0"/>
              <a:t>.</a:t>
            </a:r>
            <a:r>
              <a:rPr sz="4000" dirty="0"/>
              <a:t> 4:20-24 a new start </a:t>
            </a:r>
          </a:p>
          <a:p>
            <a:r>
              <a:rPr sz="4000" dirty="0"/>
              <a:t>Rom</a:t>
            </a:r>
            <a:r>
              <a:rPr lang="en-US" sz="4000" dirty="0"/>
              <a:t>.</a:t>
            </a:r>
            <a:r>
              <a:rPr sz="4000" dirty="0"/>
              <a:t> 8:15 to be part of Gods family </a:t>
            </a:r>
          </a:p>
          <a:p>
            <a:r>
              <a:rPr sz="4000" dirty="0"/>
              <a:t>Matt</a:t>
            </a:r>
            <a:r>
              <a:rPr lang="en-US" sz="4000" dirty="0"/>
              <a:t>.</a:t>
            </a:r>
            <a:r>
              <a:rPr sz="4000" dirty="0"/>
              <a:t> 11:28 invited to rest</a:t>
            </a:r>
          </a:p>
          <a:p>
            <a:r>
              <a:rPr sz="4000" dirty="0"/>
              <a:t>Rev</a:t>
            </a:r>
            <a:r>
              <a:rPr lang="en-US" sz="4000" dirty="0"/>
              <a:t>.</a:t>
            </a:r>
            <a:r>
              <a:rPr sz="4000" dirty="0"/>
              <a:t> 21 paradise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Who's Being Invited?"/>
          <p:cNvSpPr txBox="1">
            <a:spLocks noGrp="1"/>
          </p:cNvSpPr>
          <p:nvPr>
            <p:ph type="title"/>
          </p:nvPr>
        </p:nvSpPr>
        <p:spPr>
          <a:xfrm>
            <a:off x="1270000" y="1466022"/>
            <a:ext cx="10464800" cy="1130300"/>
          </a:xfrm>
          <a:prstGeom prst="rect">
            <a:avLst/>
          </a:prstGeom>
        </p:spPr>
        <p:txBody>
          <a:bodyPr/>
          <a:lstStyle/>
          <a:p>
            <a:r>
              <a:rPr dirty="0"/>
              <a:t>Who's Being Invited?</a:t>
            </a:r>
          </a:p>
        </p:txBody>
      </p:sp>
      <p:sp>
        <p:nvSpPr>
          <p:cNvPr id="91" name="Mark 2:17 I did not come to call the righteous but the sinners…"/>
          <p:cNvSpPr txBox="1">
            <a:spLocks noGrp="1"/>
          </p:cNvSpPr>
          <p:nvPr>
            <p:ph type="body" sz="quarter" idx="1"/>
          </p:nvPr>
        </p:nvSpPr>
        <p:spPr>
          <a:xfrm>
            <a:off x="1270000" y="2710069"/>
            <a:ext cx="10464800" cy="293535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sz="4000" dirty="0"/>
              <a:t>Mark 2:17 I did not come to call the righteous but the sinners </a:t>
            </a:r>
          </a:p>
          <a:p>
            <a:r>
              <a:rPr sz="4000" dirty="0"/>
              <a:t>Rom</a:t>
            </a:r>
            <a:r>
              <a:rPr lang="en-US" sz="4000" dirty="0"/>
              <a:t>.</a:t>
            </a:r>
            <a:r>
              <a:rPr sz="4000" dirty="0"/>
              <a:t> 3:9-10,23 all have sinned </a:t>
            </a:r>
          </a:p>
          <a:p>
            <a:r>
              <a:rPr sz="4000" dirty="0"/>
              <a:t>1</a:t>
            </a:r>
            <a:r>
              <a:rPr lang="en-US" sz="4000" dirty="0"/>
              <a:t> </a:t>
            </a:r>
            <a:r>
              <a:rPr sz="4000" dirty="0"/>
              <a:t>Tim</a:t>
            </a:r>
            <a:r>
              <a:rPr lang="en-US" sz="4000" dirty="0"/>
              <a:t>.</a:t>
            </a:r>
            <a:r>
              <a:rPr sz="4000" dirty="0"/>
              <a:t> 2:3-6 desires all to be saved </a:t>
            </a:r>
          </a:p>
          <a:p>
            <a:r>
              <a:rPr sz="4000" dirty="0"/>
              <a:t>Matt</a:t>
            </a:r>
            <a:r>
              <a:rPr lang="en-US" sz="4000" dirty="0"/>
              <a:t>.</a:t>
            </a:r>
            <a:r>
              <a:rPr sz="4000" dirty="0"/>
              <a:t> 28:19 go make disciples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Who's Being Invited?"/>
          <p:cNvSpPr txBox="1">
            <a:spLocks noGrp="1"/>
          </p:cNvSpPr>
          <p:nvPr>
            <p:ph type="title"/>
          </p:nvPr>
        </p:nvSpPr>
        <p:spPr>
          <a:xfrm>
            <a:off x="1270000" y="1452770"/>
            <a:ext cx="10464800" cy="1130300"/>
          </a:xfrm>
          <a:prstGeom prst="rect">
            <a:avLst/>
          </a:prstGeom>
        </p:spPr>
        <p:txBody>
          <a:bodyPr/>
          <a:lstStyle/>
          <a:p>
            <a:r>
              <a:rPr dirty="0"/>
              <a:t>Who's Being Invited? </a:t>
            </a:r>
          </a:p>
        </p:txBody>
      </p:sp>
      <p:sp>
        <p:nvSpPr>
          <p:cNvPr id="94" name="Matt 18:15-17 one who has sinned against a brother or the church…"/>
          <p:cNvSpPr txBox="1">
            <a:spLocks noGrp="1"/>
          </p:cNvSpPr>
          <p:nvPr>
            <p:ph type="body" sz="quarter" idx="1"/>
          </p:nvPr>
        </p:nvSpPr>
        <p:spPr>
          <a:xfrm>
            <a:off x="1270000" y="2683565"/>
            <a:ext cx="10464800" cy="244502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sz="4000" dirty="0"/>
              <a:t>Matt</a:t>
            </a:r>
            <a:r>
              <a:rPr lang="en-US" sz="4000" dirty="0"/>
              <a:t>.</a:t>
            </a:r>
            <a:r>
              <a:rPr sz="4000" dirty="0"/>
              <a:t> 18:15-17 one who has sinned against a brother or the church </a:t>
            </a:r>
          </a:p>
          <a:p>
            <a:r>
              <a:rPr sz="4000" dirty="0"/>
              <a:t>Gal</a:t>
            </a:r>
            <a:r>
              <a:rPr lang="en-US" sz="4000" dirty="0"/>
              <a:t>.</a:t>
            </a:r>
            <a:r>
              <a:rPr sz="4000" dirty="0"/>
              <a:t> 5:4 those who have fallen from grace </a:t>
            </a:r>
          </a:p>
          <a:p>
            <a:r>
              <a:rPr sz="4000" dirty="0"/>
              <a:t>James 5:16,19-20 confess your trespasses to one another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2464D"/>
      </a:dk2>
      <a:lt2>
        <a:srgbClr val="D4D6D9"/>
      </a:lt2>
      <a:accent1>
        <a:srgbClr val="094EB3"/>
      </a:accent1>
      <a:accent2>
        <a:srgbClr val="1B8D14"/>
      </a:accent2>
      <a:accent3>
        <a:srgbClr val="00979C"/>
      </a:accent3>
      <a:accent4>
        <a:srgbClr val="442EB4"/>
      </a:accent4>
      <a:accent5>
        <a:srgbClr val="830B13"/>
      </a:accent5>
      <a:accent6>
        <a:srgbClr val="AD6D1E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16200000" rotWithShape="0">
              <a:srgbClr val="000000">
                <a:alpha val="50000"/>
              </a:srgbClr>
            </a:outerShdw>
          </a:effectLst>
        </a:effectStyle>
        <a:effectStyle>
          <a:effectLst/>
        </a:effectStyle>
        <a:effectStyle>
          <a:effectLst>
            <a:outerShdw blurRad="76200" dist="25400" dir="54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40990"/>
                <a:satOff val="9432"/>
                <a:lumOff val="-16714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50800" dist="12700" dir="162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1463B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159</Words>
  <Application>Microsoft Office PowerPoint</Application>
  <PresentationFormat>Custom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Helvetica Neue</vt:lpstr>
      <vt:lpstr>Retrospect</vt:lpstr>
      <vt:lpstr>Come Unto Me! </vt:lpstr>
      <vt:lpstr>Who's Invitation Is It?</vt:lpstr>
      <vt:lpstr>What Is the Invitation  </vt:lpstr>
      <vt:lpstr>Who's Being Invited?</vt:lpstr>
      <vt:lpstr>Who's Being Invited?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Unto Me!</dc:title>
  <dc:creator>Brandon Hathaway</dc:creator>
  <cp:lastModifiedBy>Brandon Hathaway</cp:lastModifiedBy>
  <cp:revision>2</cp:revision>
  <cp:lastPrinted>2018-11-18T22:06:08Z</cp:lastPrinted>
  <dcterms:modified xsi:type="dcterms:W3CDTF">2018-11-18T22:06:56Z</dcterms:modified>
</cp:coreProperties>
</file>