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19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13EE4-78C3-490F-AD03-4491C37A8796}" type="datetimeFigureOut">
              <a:rPr lang="ru-RU" smtClean="0"/>
              <a:t>25.11.2018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2166-D667-4383-B839-F1433620BE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4B81-F76C-4130-A3A6-053208F3BF56}" type="datetimeFigureOut">
              <a:rPr lang="ru-RU" smtClean="0"/>
              <a:t>25.11.2018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B48B0-85B2-40C4-A05A-571C99C8AB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s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$12,345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$6,789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$25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$50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$100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ontent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Picture Placeholder 11" descr="Competitors logos quadrant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2</a:t>
            </a:r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17" name="Picture Placeholder 11" descr="Competitors logos quadrant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1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18" name="Picture Placeholder 11" descr="Competitors logos quadrant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3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4</a:t>
            </a:r>
            <a:endParaRPr lang="en-US" dirty="0"/>
          </a:p>
          <a:p>
            <a:r>
              <a:rPr lang="en-US" dirty="0"/>
              <a:t>Logo</a:t>
            </a:r>
            <a:r>
              <a:rPr lang="ru-RU" dirty="0"/>
              <a:t>я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5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6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expensive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expensive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convenient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convenient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Rectangle: Rounded Corner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2" name="Text Placeholder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Picture Placeholder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6" name="Picture Placeholder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8" name="Text Placeholder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9" name="Picture Placeholder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81" name="Picture Placeholder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sp>
        <p:nvSpPr>
          <p:cNvPr id="47" name="Picture Placeholder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Allan </a:t>
            </a:r>
            <a:r>
              <a:rPr lang="en-US" dirty="0" err="1"/>
              <a:t>Mattsson</a:t>
            </a:r>
            <a:endParaRPr lang="ru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Phone:</a:t>
            </a:r>
            <a:endParaRPr lang="ru-RU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208-555-0183</a:t>
            </a:r>
            <a:endParaRPr lang="ru-RU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Email:</a:t>
            </a:r>
            <a:endParaRPr lang="ru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alaan@fineartschool.net</a:t>
            </a:r>
            <a:endParaRPr lang="ru-RU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Website:</a:t>
            </a:r>
            <a:endParaRPr lang="ru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www.fineartschool.net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smtClean="0"/>
              <a:pPr/>
              <a:t>11/25/2018</a:t>
            </a:fld>
            <a:endParaRPr lang="ru-R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smtClean="0"/>
              <a:pPr/>
              <a:t>11/25/2018</a:t>
            </a:fld>
            <a:endParaRPr lang="ru-R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2BFF-A7D8-4C29-89A0-BC16EA5EFCC1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r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11/25/2018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DE8A4E7E-06A4-424E-83B2-0F5C45AFEB4E}" type="datetime1">
              <a:rPr lang="en-US" smtClean="0"/>
              <a:pPr/>
              <a:t>11/25/2018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Youth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9B8837-4864-427B-80F7-CB755E4E2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014" y="1157164"/>
            <a:ext cx="6862011" cy="552848"/>
          </a:xfrm>
        </p:spPr>
        <p:txBody>
          <a:bodyPr>
            <a:noAutofit/>
          </a:bodyPr>
          <a:lstStyle/>
          <a:p>
            <a:r>
              <a:rPr lang="en-US" sz="4800" dirty="0"/>
              <a:t>Parent’s Responsibilities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4DDDA9-2A8D-4FA2-9BB3-E31F092B349A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4691380"/>
          </a:xfrm>
        </p:spPr>
        <p:txBody>
          <a:bodyPr>
            <a:normAutofit/>
          </a:bodyPr>
          <a:lstStyle/>
          <a:p>
            <a:r>
              <a:rPr lang="en-US" sz="4000" dirty="0"/>
              <a:t>Duet. 6:4-9 teach them diligently </a:t>
            </a:r>
          </a:p>
          <a:p>
            <a:r>
              <a:rPr lang="en-US" sz="4000" dirty="0"/>
              <a:t>Duet. 4:7-14 lest you forget </a:t>
            </a:r>
          </a:p>
          <a:p>
            <a:r>
              <a:rPr lang="en-US" sz="4000" dirty="0"/>
              <a:t>Joel 1:3 children, grandchildren, and another generation </a:t>
            </a:r>
          </a:p>
          <a:p>
            <a:r>
              <a:rPr lang="en-US" sz="4000" dirty="0"/>
              <a:t>Eph. 4:6 training and admonition of the Lord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6306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0E93C-11F7-4ECF-9B7F-1E2A44C4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794" y="882881"/>
            <a:ext cx="6862011" cy="1042203"/>
          </a:xfrm>
        </p:spPr>
        <p:txBody>
          <a:bodyPr>
            <a:noAutofit/>
          </a:bodyPr>
          <a:lstStyle/>
          <a:p>
            <a:r>
              <a:rPr lang="en-US" sz="4800" dirty="0"/>
              <a:t>Accountable For One’s Own Actions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D6406-0D14-4A5B-93B8-598601A0D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18C9B-E24C-4CB0-ABA7-E1AF7A5E0217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Eze</a:t>
            </a:r>
            <a:r>
              <a:rPr lang="en-US" sz="4000" dirty="0"/>
              <a:t>. 18:19-20 the soul who sins shall die </a:t>
            </a:r>
          </a:p>
          <a:p>
            <a:r>
              <a:rPr lang="en-US" sz="4000" dirty="0"/>
              <a:t>Duet. 24:16 for his own sin </a:t>
            </a:r>
          </a:p>
          <a:p>
            <a:r>
              <a:rPr lang="en-US" sz="4000" dirty="0"/>
              <a:t>Pro. 20:11 a child is known by his deeds </a:t>
            </a:r>
          </a:p>
          <a:p>
            <a:r>
              <a:rPr lang="en-US" sz="4000" dirty="0"/>
              <a:t>Duet. 1:39 no knowledge of good or evil </a:t>
            </a:r>
          </a:p>
          <a:p>
            <a:r>
              <a:rPr lang="en-US" sz="4000" dirty="0"/>
              <a:t>James 4:17 knows to do good and does not </a:t>
            </a:r>
          </a:p>
        </p:txBody>
      </p:sp>
    </p:spTree>
    <p:extLst>
      <p:ext uri="{BB962C8B-B14F-4D97-AF65-F5344CB8AC3E}">
        <p14:creationId xmlns:p14="http://schemas.microsoft.com/office/powerpoint/2010/main" val="1702359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92BB8-63F0-4E9A-8289-FE4A0883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9559" y="876467"/>
            <a:ext cx="6862011" cy="552848"/>
          </a:xfrm>
        </p:spPr>
        <p:txBody>
          <a:bodyPr>
            <a:noAutofit/>
          </a:bodyPr>
          <a:lstStyle/>
          <a:p>
            <a:r>
              <a:rPr lang="en-US" sz="4800" dirty="0"/>
              <a:t>Warnings To The Youth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4C48B-2B67-41CC-A977-52866A3A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5A6806-2B58-4474-B282-2D946E45F645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err="1"/>
              <a:t>Ecc</a:t>
            </a:r>
            <a:r>
              <a:rPr lang="en-US" sz="4000" dirty="0"/>
              <a:t>. 11:9-12:1 remember your Creator in the days of your youth </a:t>
            </a:r>
          </a:p>
          <a:p>
            <a:r>
              <a:rPr lang="en-US" sz="4000" dirty="0"/>
              <a:t>Prov. 3:1-2 do not forget </a:t>
            </a:r>
          </a:p>
          <a:p>
            <a:r>
              <a:rPr lang="en-US" sz="4000" dirty="0"/>
              <a:t>2 Tim. 2:22 flee youthful lust </a:t>
            </a:r>
          </a:p>
          <a:p>
            <a:r>
              <a:rPr lang="en-US" sz="4000" dirty="0"/>
              <a:t>Psalm 25:7 do not remember the sins of my youth </a:t>
            </a:r>
          </a:p>
        </p:txBody>
      </p:sp>
    </p:spTree>
    <p:extLst>
      <p:ext uri="{BB962C8B-B14F-4D97-AF65-F5344CB8AC3E}">
        <p14:creationId xmlns:p14="http://schemas.microsoft.com/office/powerpoint/2010/main" val="3661313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9F3F4-301D-49BF-87F1-46C72D24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1140259"/>
            <a:ext cx="6862011" cy="552848"/>
          </a:xfrm>
        </p:spPr>
        <p:txBody>
          <a:bodyPr>
            <a:noAutofit/>
          </a:bodyPr>
          <a:lstStyle/>
          <a:p>
            <a:r>
              <a:rPr lang="en-US" sz="4800" dirty="0"/>
              <a:t>Examples of Youth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1FF89-9C31-4C4E-83B2-B1DEA834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98181E-C90C-4C79-A797-00CD881B4678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 Sam. 17:55-56 whose son is this youth </a:t>
            </a:r>
          </a:p>
          <a:p>
            <a:pPr lvl="1"/>
            <a:r>
              <a:rPr lang="en-US" sz="3600" dirty="0"/>
              <a:t>Num. 1:3 under twenty </a:t>
            </a:r>
          </a:p>
          <a:p>
            <a:r>
              <a:rPr lang="en-US" sz="3800" dirty="0"/>
              <a:t>1 Tim. 4:12 let no one despise your youth </a:t>
            </a:r>
          </a:p>
          <a:p>
            <a:r>
              <a:rPr lang="en-US" sz="3800" dirty="0"/>
              <a:t>Luke 2:42 Jesus was twelve when he went to the temple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8524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itch_Deck_Generic_Abstract_MO - v4" id="{081ED41F-EC17-481F-9AAA-53A32AB5361A}" vid="{F4F09677-1FFA-483D-8949-3522B0A15F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F66A90A-9146-4A69-9CBB-F93429A11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E645E5-0105-4597-A6C9-FF428BAEF1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31B41D-C4DE-41D5-B883-BFE1CC1FFE9C}">
  <ds:schemaRefs>
    <ds:schemaRef ds:uri="http://schemas.microsoft.com/office/2006/metadata/properties"/>
    <ds:schemaRef ds:uri="http://purl.org/dc/terms/"/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fb0879af-3eba-417a-a55a-ffe6dcd6ca77"/>
    <ds:schemaRef ds:uri="http://schemas.microsoft.com/office/infopath/2007/PartnerControls"/>
    <ds:schemaRef ds:uri="6dc4bcd6-49db-4c07-9060-8acfc67cef9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Colorful abstract pitch deck</Template>
  <TotalTime>0</TotalTime>
  <Words>162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Book Antiqua</vt:lpstr>
      <vt:lpstr>Calibri</vt:lpstr>
      <vt:lpstr>Franklin Gothic Book</vt:lpstr>
      <vt:lpstr>Tahoma</vt:lpstr>
      <vt:lpstr>Wingdings</vt:lpstr>
      <vt:lpstr>Office Theme</vt:lpstr>
      <vt:lpstr>Youth </vt:lpstr>
      <vt:lpstr>Parent’s Responsibilities </vt:lpstr>
      <vt:lpstr>Accountable For One’s Own Actions</vt:lpstr>
      <vt:lpstr>Warnings To The Youth </vt:lpstr>
      <vt:lpstr>Examples of Youth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2018-11-24T16:39:58Z</dcterms:created>
  <dcterms:modified xsi:type="dcterms:W3CDTF">2018-11-25T12:29:02Z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