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1" r:id="rId9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ECFB1-0245-48AE-9EDB-D416C495314B}" v="2799" dt="2018-05-31T02:19:06.1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4840A57-ED45-4577-A6C3-6E8A2A7C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Полилиния: фигура 12">
              <a:extLst>
                <a:ext uri="{FF2B5EF4-FFF2-40B4-BE49-F238E27FC236}">
                  <a16:creationId xmlns:a16="http://schemas.microsoft.com/office/drawing/2014/main" id="{27C19608-955E-4979-AAD7-534C5FF661F9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: фигура 17">
              <a:extLst>
                <a:ext uri="{FF2B5EF4-FFF2-40B4-BE49-F238E27FC236}">
                  <a16:creationId xmlns:a16="http://schemas.microsoft.com/office/drawing/2014/main" id="{C85D7CDD-3B0F-4F6C-B050-0F2EF4B0E137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5">
              <a:extLst>
                <a:ext uri="{FF2B5EF4-FFF2-40B4-BE49-F238E27FC236}">
                  <a16:creationId xmlns:a16="http://schemas.microsoft.com/office/drawing/2014/main" id="{F8689B7A-BE55-4367-ADC4-58EB6E53AE87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6BBD61C-5472-4664-A66C-D0C974BAD725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3">
              <a:extLst>
                <a:ext uri="{FF2B5EF4-FFF2-40B4-BE49-F238E27FC236}">
                  <a16:creationId xmlns:a16="http://schemas.microsoft.com/office/drawing/2014/main" id="{91B6E204-0BE4-463C-911E-AF3938617FD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695D73-111F-4E0A-B3EC-AD44D89CAD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F8827-A587-420C-8CA2-256B9F2B7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 descr="PowerPoint logo">
            <a:extLst>
              <a:ext uri="{FF2B5EF4-FFF2-40B4-BE49-F238E27FC236}">
                <a16:creationId xmlns:a16="http://schemas.microsoft.com/office/drawing/2014/main" id="{0B454357-A4CF-4E5F-ACBE-F010393AB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0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7A063-B7E8-41F0-B44C-CBAC3440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25A8B-4E72-478E-913E-1FE1803D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7F94-D56A-4F25-B310-06F1D7C0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8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40BE2EAE-DEF8-4547-9314-D5CC0A644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0708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D3E4B-4FBF-493F-AD7A-B5E72CF3B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Параллелограмм 3">
              <a:extLst>
                <a:ext uri="{FF2B5EF4-FFF2-40B4-BE49-F238E27FC236}">
                  <a16:creationId xmlns:a16="http://schemas.microsoft.com/office/drawing/2014/main" id="{3B7727C9-7BD4-44DE-AB4D-DA388EC1790D}"/>
                </a:ext>
              </a:extLst>
            </p:cNvPr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1F9F0D4-886A-43C9-8B98-D75F3D123AD9}"/>
                </a:ext>
              </a:extLst>
            </p:cNvPr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94A4E7F-BFC7-482F-A3ED-1094D73BE5C1}"/>
                  </a:ext>
                </a:extLst>
              </p:cNvPr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Овал 25">
                  <a:extLst>
                    <a:ext uri="{FF2B5EF4-FFF2-40B4-BE49-F238E27FC236}">
                      <a16:creationId xmlns:a16="http://schemas.microsoft.com/office/drawing/2014/main" id="{76698BCA-19CB-41AE-BE78-374F5BA2E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TextBox 15" descr="Number 1">
                  <a:extLst>
                    <a:ext uri="{FF2B5EF4-FFF2-40B4-BE49-F238E27FC236}">
                      <a16:creationId xmlns:a16="http://schemas.microsoft.com/office/drawing/2014/main" id="{506F61CE-8084-4FB8-8576-90DE19C61BBC}"/>
                    </a:ext>
                  </a:extLst>
                </p:cNvPr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8597ED-A5D8-4E38-81E8-8DC0AD6A3937}"/>
                  </a:ext>
                </a:extLst>
              </p:cNvPr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Овал 25">
                  <a:extLst>
                    <a:ext uri="{FF2B5EF4-FFF2-40B4-BE49-F238E27FC236}">
                      <a16:creationId xmlns:a16="http://schemas.microsoft.com/office/drawing/2014/main" id="{5016EDD9-EDAC-4A14-9CBF-5959078A07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TextBox 18" descr="Number 3">
                  <a:extLst>
                    <a:ext uri="{FF2B5EF4-FFF2-40B4-BE49-F238E27FC236}">
                      <a16:creationId xmlns:a16="http://schemas.microsoft.com/office/drawing/2014/main" id="{A537EC38-EF5B-4E6E-98E2-F890B5E42938}"/>
                    </a:ext>
                  </a:extLst>
                </p:cNvPr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61EFACB-8BDE-4751-BADB-F72B5A5F6679}"/>
                  </a:ext>
                </a:extLst>
              </p:cNvPr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Овал 25">
                  <a:extLst>
                    <a:ext uri="{FF2B5EF4-FFF2-40B4-BE49-F238E27FC236}">
                      <a16:creationId xmlns:a16="http://schemas.microsoft.com/office/drawing/2014/main" id="{C123EE02-6890-4623-975A-A512E7D3B95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TextBox 21" descr="Number 2">
                  <a:extLst>
                    <a:ext uri="{FF2B5EF4-FFF2-40B4-BE49-F238E27FC236}">
                      <a16:creationId xmlns:a16="http://schemas.microsoft.com/office/drawing/2014/main" id="{5850A4F0-C7C0-4DA2-A958-6C4289944D4A}"/>
                    </a:ext>
                  </a:extLst>
                </p:cNvPr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Segoe UI Semibold" panose="020B0702040204020203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85220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3916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41293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45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B2580B-041D-4851-8F8C-68136867413A}"/>
              </a:ext>
            </a:extLst>
          </p:cNvPr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AF249-F087-486D-9373-D1D96AC59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Прямоугольник 28">
            <a:extLst>
              <a:ext uri="{FF2B5EF4-FFF2-40B4-BE49-F238E27FC236}">
                <a16:creationId xmlns:a16="http://schemas.microsoft.com/office/drawing/2014/main" id="{40BE2EAE-DEF8-4547-9314-D5CC0A644219}"/>
              </a:ext>
            </a:extLst>
          </p:cNvPr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425F7BC-88F1-4DEF-BE4F-66027E778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SMALL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48BE13-086D-417C-8DA0-B1FEC9F761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026" y="1217613"/>
            <a:ext cx="4135910" cy="9715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Параллелограмм 3">
            <a:extLst>
              <a:ext uri="{FF2B5EF4-FFF2-40B4-BE49-F238E27FC236}">
                <a16:creationId xmlns:a16="http://schemas.microsoft.com/office/drawing/2014/main" id="{3B7727C9-7BD4-44DE-AB4D-DA388EC1790D}"/>
              </a:ext>
            </a:extLst>
          </p:cNvPr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F9F0D4-886A-43C9-8B98-D75F3D123AD9}"/>
              </a:ext>
            </a:extLst>
          </p:cNvPr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4A4E7F-BFC7-482F-A3ED-1094D73BE5C1}"/>
                </a:ext>
              </a:extLst>
            </p:cNvPr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Овал 25">
                <a:extLst>
                  <a:ext uri="{FF2B5EF4-FFF2-40B4-BE49-F238E27FC236}">
                    <a16:creationId xmlns:a16="http://schemas.microsoft.com/office/drawing/2014/main" id="{76698BCA-19CB-41AE-BE78-374F5BA2E5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TextBox 15" descr="Number 1">
                <a:extLst>
                  <a:ext uri="{FF2B5EF4-FFF2-40B4-BE49-F238E27FC236}">
                    <a16:creationId xmlns:a16="http://schemas.microsoft.com/office/drawing/2014/main" id="{506F61CE-8084-4FB8-8576-90DE19C61BBC}"/>
                  </a:ext>
                </a:extLst>
              </p:cNvPr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8597ED-A5D8-4E38-81E8-8DC0AD6A3937}"/>
                </a:ext>
              </a:extLst>
            </p:cNvPr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Овал 25">
                <a:extLst>
                  <a:ext uri="{FF2B5EF4-FFF2-40B4-BE49-F238E27FC236}">
                    <a16:creationId xmlns:a16="http://schemas.microsoft.com/office/drawing/2014/main" id="{5016EDD9-EDAC-4A14-9CBF-5959078A07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TextBox 18" descr="Number 3">
                <a:extLst>
                  <a:ext uri="{FF2B5EF4-FFF2-40B4-BE49-F238E27FC236}">
                    <a16:creationId xmlns:a16="http://schemas.microsoft.com/office/drawing/2014/main" id="{A537EC38-EF5B-4E6E-98E2-F890B5E42938}"/>
                  </a:ext>
                </a:extLst>
              </p:cNvPr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1EFACB-8BDE-4751-BADB-F72B5A5F6679}"/>
                </a:ext>
              </a:extLst>
            </p:cNvPr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Овал 25">
                <a:extLst>
                  <a:ext uri="{FF2B5EF4-FFF2-40B4-BE49-F238E27FC236}">
                    <a16:creationId xmlns:a16="http://schemas.microsoft.com/office/drawing/2014/main" id="{C123EE02-6890-4623-975A-A512E7D3B9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2" name="TextBox 21" descr="Number 2">
                <a:extLst>
                  <a:ext uri="{FF2B5EF4-FFF2-40B4-BE49-F238E27FC236}">
                    <a16:creationId xmlns:a16="http://schemas.microsoft.com/office/drawing/2014/main" id="{5850A4F0-C7C0-4DA2-A958-6C4289944D4A}"/>
                  </a:ext>
                </a:extLst>
              </p:cNvPr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5DBF9D-19BF-4838-ACC4-D041EC29D3B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Steps Go Here: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4A318E2-038D-4EC3-9C69-CDCB53824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356431" y="5335777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800C0921-0E2A-4C67-860D-623087D48E58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3317799" y="3361659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F08FCE70-FA2D-482A-A164-4D0C4D6A336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175878" y="1420093"/>
            <a:ext cx="2871537" cy="13377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997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6D913A-C186-4F8A-82A2-48D38C061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A497B4B-92CE-4375-9EFC-1FCED23B3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9F6BF0A-340E-4923-AF94-305730065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Полилиния: фигура 12">
              <a:extLst>
                <a:ext uri="{FF2B5EF4-FFF2-40B4-BE49-F238E27FC236}">
                  <a16:creationId xmlns:a16="http://schemas.microsoft.com/office/drawing/2014/main" id="{EDBA056C-5C3C-483A-ADBB-6ECE967BF9F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0" name="Полилиния: фигура 17">
              <a:extLst>
                <a:ext uri="{FF2B5EF4-FFF2-40B4-BE49-F238E27FC236}">
                  <a16:creationId xmlns:a16="http://schemas.microsoft.com/office/drawing/2014/main" id="{C8A6DF64-EFDA-4FDC-95F2-CA9E904935A9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1" name="Полилиния: фигура 15">
              <a:extLst>
                <a:ext uri="{FF2B5EF4-FFF2-40B4-BE49-F238E27FC236}">
                  <a16:creationId xmlns:a16="http://schemas.microsoft.com/office/drawing/2014/main" id="{05041C2C-ACC8-4BF3-B916-0896FA1039F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2" name="Полилиния: фигура 10">
              <a:extLst>
                <a:ext uri="{FF2B5EF4-FFF2-40B4-BE49-F238E27FC236}">
                  <a16:creationId xmlns:a16="http://schemas.microsoft.com/office/drawing/2014/main" id="{DC952B2D-D957-40DF-9D4E-84F7C814091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3" name="Полилиния: фигура 13">
              <a:extLst>
                <a:ext uri="{FF2B5EF4-FFF2-40B4-BE49-F238E27FC236}">
                  <a16:creationId xmlns:a16="http://schemas.microsoft.com/office/drawing/2014/main" id="{42223152-ED82-47B8-AA28-8E45BF4F6F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046739-1F33-449F-A734-551C236736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87EE7-5848-4A7E-8CDC-C84A4100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7858" y="420130"/>
            <a:ext cx="5438826" cy="59559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2A2BF6-6B6F-4FDE-9C94-76A56291F7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40842" y="1089395"/>
            <a:ext cx="3657600" cy="5286692"/>
          </a:xfrm>
        </p:spPr>
        <p:txBody>
          <a:bodyPr/>
          <a:lstStyle>
            <a:lvl1pPr marL="0" indent="0">
              <a:buFont typeface="Century Gothic" panose="020B0502020202020204" pitchFamily="34" charset="0"/>
              <a:buChar char=" "/>
              <a:defRPr sz="1400"/>
            </a:lvl1pPr>
            <a:lvl2pPr marL="223838" indent="-163513">
              <a:buClr>
                <a:schemeClr val="bg1"/>
              </a:buClr>
              <a:buFont typeface="Century Gothic" panose="020B0502020202020204" pitchFamily="34" charset="0"/>
              <a:buChar char="&gt;"/>
              <a:defRPr sz="1400"/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Прямая соединительная линия 24">
            <a:extLst>
              <a:ext uri="{FF2B5EF4-FFF2-40B4-BE49-F238E27FC236}">
                <a16:creationId xmlns:a16="http://schemas.microsoft.com/office/drawing/2014/main" id="{B3938D53-967E-448F-8242-8981B708525E}"/>
              </a:ext>
            </a:extLst>
          </p:cNvPr>
          <p:cNvCxnSpPr>
            <a:cxnSpLocks/>
          </p:cNvCxnSpPr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9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00AE21-3EF4-4016-A377-C1F84210F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C0D740-CFC6-474B-AA47-789146626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05DCB4-B5F3-4093-A18D-14AC0002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Прямая соединительная линия 24">
              <a:extLst>
                <a:ext uri="{FF2B5EF4-FFF2-40B4-BE49-F238E27FC236}">
                  <a16:creationId xmlns:a16="http://schemas.microsoft.com/office/drawing/2014/main" id="{9D622328-32D2-48BE-BE48-E20E4D2770BD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25">
              <a:extLst>
                <a:ext uri="{FF2B5EF4-FFF2-40B4-BE49-F238E27FC236}">
                  <a16:creationId xmlns:a16="http://schemas.microsoft.com/office/drawing/2014/main" id="{018BA51A-7B76-4EEB-A0C9-847FAD3535A4}"/>
                </a:ext>
              </a:extLst>
            </p:cNvPr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76A3-68F3-44B3-A396-9AD3AB00F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079420-586F-4241-8C4B-7F975FA29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Полилиния: фигура 12">
              <a:extLst>
                <a:ext uri="{FF2B5EF4-FFF2-40B4-BE49-F238E27FC236}">
                  <a16:creationId xmlns:a16="http://schemas.microsoft.com/office/drawing/2014/main" id="{7D4FA2E5-B76B-46E4-A9F9-D3A4F16AE98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5" name="Полилиния: фигура 17">
              <a:extLst>
                <a:ext uri="{FF2B5EF4-FFF2-40B4-BE49-F238E27FC236}">
                  <a16:creationId xmlns:a16="http://schemas.microsoft.com/office/drawing/2014/main" id="{AF8A5FC5-DA44-4DC9-BE1D-E197C2FEE718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17543D0-FB8E-45DF-A0E5-77677BB5D2C4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7" name="Полилиния: фигура 10">
              <a:extLst>
                <a:ext uri="{FF2B5EF4-FFF2-40B4-BE49-F238E27FC236}">
                  <a16:creationId xmlns:a16="http://schemas.microsoft.com/office/drawing/2014/main" id="{90773D28-8713-4BC5-8C28-12EFA9D642E4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  <p:sp>
          <p:nvSpPr>
            <p:cNvPr id="18" name="Полилиния: фигура 13">
              <a:extLst>
                <a:ext uri="{FF2B5EF4-FFF2-40B4-BE49-F238E27FC236}">
                  <a16:creationId xmlns:a16="http://schemas.microsoft.com/office/drawing/2014/main" id="{E5988930-A431-49B8-98E5-D19F5AD532D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BF968F-DC3B-47B0-A915-BC962A812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lang="en-US" sz="3600" dirty="0"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lvl="0" algn="ctr"/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3B4B5-F598-4588-AB55-17DD140BE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460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92B5-4202-4E05-955A-BCC88BCF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0F2F1-0BC2-4DA5-99FF-AC3AFB8AE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B791-2B25-469E-A2FB-030A2020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7A826-7098-45C8-B7AF-F326A685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A3E7-DD95-4E3C-8510-00C7127C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5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59EE0-0BA2-496F-B99C-5F8484069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E6E64-1F1C-4242-8541-3DEA5DB65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F158B-D8F2-44E0-A203-26B9C2164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9F92F-25D5-4883-B6E2-764273F62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06F29-CD1B-4F5C-A56D-0E467465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15F3-6153-4920-9215-37FB6FEE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3680-9C95-4B11-A93A-964E768D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30B09-428D-49DB-A70F-9B5D5B64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014F3-CC9D-4417-A30E-980283F4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1EAA-1E73-4FD7-A64E-3954838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2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C432-3ED5-4249-A6F4-B401195E7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DB306-4D71-45DD-8F3E-4BA097C0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781BC-C016-4DDC-B809-DEFFF125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DCB5-3A50-4889-A2E3-EF35E63B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03CA-B97A-47FF-9E5A-713E611B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BCCB-3456-4052-A4E4-EA266DD5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EE68-9DBE-4064-9EFE-6831F07C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FC4AA-0528-44A7-A668-82566CA6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5E6DA-294A-4BA2-9D6D-4FB5D912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4D15-996B-4F82-86E9-1CB9B772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D4331-BD36-4470-BD66-88E877C0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41A4-ADE5-467D-98FD-BC676FB6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C8244-8B7F-44F3-B790-7BF369A5D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953E4-37A4-4867-87B9-7AFE9A91B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B24DA5-4DCA-4576-91E1-99C3DB97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C1378-E382-4AA3-BAB8-83E617AB4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E27DF-9480-4360-86F9-51F40AC7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5779-A330-4329-B18E-C4060289A791}" type="datetimeFigureOut">
              <a:rPr lang="en-US" smtClean="0"/>
              <a:t>12/9/2018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F10D3-8F6F-4F83-9883-BC1C71C91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898A3E-09E5-4135-B474-7F1AAA0A4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37C2E-C92C-4AC8-B017-4CD647E6E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0DA365B-2628-4BCE-9E67-2F0D16C47BD3}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Полилиния: фигура 12">
              <a:extLst>
                <a:ext uri="{FF2B5EF4-FFF2-40B4-BE49-F238E27FC236}">
                  <a16:creationId xmlns:a16="http://schemas.microsoft.com/office/drawing/2014/main" id="{1F2267F0-4480-4BD7-BD96-BEF5488A1F5E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76B36DBC-DC07-4F87-90B2-0249EC01293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олилиния: фигура 15">
              <a:extLst>
                <a:ext uri="{FF2B5EF4-FFF2-40B4-BE49-F238E27FC236}">
                  <a16:creationId xmlns:a16="http://schemas.microsoft.com/office/drawing/2014/main" id="{16D55E62-E1AE-4B3D-A734-C19E272D1572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0">
              <a:extLst>
                <a:ext uri="{FF2B5EF4-FFF2-40B4-BE49-F238E27FC236}">
                  <a16:creationId xmlns:a16="http://schemas.microsoft.com/office/drawing/2014/main" id="{65A6F525-77E9-4B88-8E70-21DBA057EA63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3">
              <a:extLst>
                <a:ext uri="{FF2B5EF4-FFF2-40B4-BE49-F238E27FC236}">
                  <a16:creationId xmlns:a16="http://schemas.microsoft.com/office/drawing/2014/main" id="{ACD258A8-5300-4D12-968F-5FEBDC16AE29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9D421-3580-462F-85CF-DD9732A68A94}"/>
              </a:ext>
            </a:extLst>
          </p:cNvPr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Прямая соединительная линия 24">
              <a:extLst>
                <a:ext uri="{FF2B5EF4-FFF2-40B4-BE49-F238E27FC236}">
                  <a16:creationId xmlns:a16="http://schemas.microsoft.com/office/drawing/2014/main" id="{DE8E9744-8CDB-421C-962A-44A5120AF055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25">
              <a:extLst>
                <a:ext uri="{FF2B5EF4-FFF2-40B4-BE49-F238E27FC236}">
                  <a16:creationId xmlns:a16="http://schemas.microsoft.com/office/drawing/2014/main" id="{C8931D30-63ED-42E9-BEDB-9DAED42116D2}"/>
                </a:ext>
              </a:extLst>
            </p:cNvPr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5EEAC38-1AB2-4532-9A19-2A4A9572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7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7103A1-DF4D-40E5-A136-6F81F519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8083C5-58EB-4807-9B60-116294635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Прямая соединительная линия 24">
              <a:extLst>
                <a:ext uri="{FF2B5EF4-FFF2-40B4-BE49-F238E27FC236}">
                  <a16:creationId xmlns:a16="http://schemas.microsoft.com/office/drawing/2014/main" id="{DF34E1D4-A43E-4BE1-A890-D3ADB1CB4CAF}"/>
                </a:ext>
              </a:extLst>
            </p:cNvPr>
            <p:cNvCxnSpPr>
              <a:cxnSpLocks/>
            </p:cNvCxnSpPr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25">
              <a:extLst>
                <a:ext uri="{FF2B5EF4-FFF2-40B4-BE49-F238E27FC236}">
                  <a16:creationId xmlns:a16="http://schemas.microsoft.com/office/drawing/2014/main" id="{C2281663-16EA-4AFF-9606-50708C41AEC6}"/>
                </a:ext>
              </a:extLst>
            </p:cNvPr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905A2929-5718-4963-B98D-6EA11DCB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3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448817BC-829F-446B-8111-48BB9B967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D119E2-27F0-4487-97B0-3946CF08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90D09-FA3B-44CC-96EF-33D91DC4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94A02721-97E9-46DF-B841-E96AA5D8407F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9CBD4741-3905-4C18-AF83-7B2862B6B4D6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9FFBF496-E52B-4CCD-A98B-DAD2A160B55C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032D964C-FD06-4C06-B517-6D08BB5431E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D920134-19B1-4459-9D8B-1166D2DBD70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435ADD-3DA5-488B-901F-80987E4C4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Прямая соединительная линия 24">
              <a:extLst>
                <a:ext uri="{FF2B5EF4-FFF2-40B4-BE49-F238E27FC236}">
                  <a16:creationId xmlns:a16="http://schemas.microsoft.com/office/drawing/2014/main" id="{5204A592-8C68-4CFA-907A-F19D90792A93}"/>
                </a:ext>
              </a:extLst>
            </p:cNvPr>
            <p:cNvCxnSpPr>
              <a:cxnSpLocks/>
            </p:cNvCxnSpPr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5">
              <a:extLst>
                <a:ext uri="{FF2B5EF4-FFF2-40B4-BE49-F238E27FC236}">
                  <a16:creationId xmlns:a16="http://schemas.microsoft.com/office/drawing/2014/main" id="{28DD267A-7BED-4CDD-A8C6-BCB3BA7E115C}"/>
                </a:ext>
              </a:extLst>
            </p:cNvPr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A5DD35-8E86-48A0-9E99-EC32FE85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42094EE-7AAD-4966-A387-46F52C1A3321}"/>
                </a:ext>
              </a:extLst>
            </p:cNvPr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Прямая соединительная линия 24">
                <a:extLst>
                  <a:ext uri="{FF2B5EF4-FFF2-40B4-BE49-F238E27FC236}">
                    <a16:creationId xmlns:a16="http://schemas.microsoft.com/office/drawing/2014/main" id="{F8A50289-0D7C-4CB6-B611-F1B59469F5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Овал 25">
                <a:extLst>
                  <a:ext uri="{FF2B5EF4-FFF2-40B4-BE49-F238E27FC236}">
                    <a16:creationId xmlns:a16="http://schemas.microsoft.com/office/drawing/2014/main" id="{ED9778AE-B266-4533-AFF5-015D5DB95FAF}"/>
                  </a:ext>
                </a:extLst>
              </p:cNvPr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B90273CC-5219-4CE8-80C8-BAD7F5A00FDA}"/>
                </a:ext>
              </a:extLst>
            </p:cNvPr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5">
              <a:extLst>
                <a:ext uri="{FF2B5EF4-FFF2-40B4-BE49-F238E27FC236}">
                  <a16:creationId xmlns:a16="http://schemas.microsoft.com/office/drawing/2014/main" id="{6362A1A3-959F-429A-959F-0A9201D7DD92}"/>
                </a:ext>
              </a:extLst>
            </p:cNvPr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85DC86-E263-4A34-85B6-3E9B74B8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5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97FF772A-2519-497D-8276-4E705BD222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Прямоугольник 50">
            <a:extLst>
              <a:ext uri="{FF2B5EF4-FFF2-40B4-BE49-F238E27FC236}">
                <a16:creationId xmlns:a16="http://schemas.microsoft.com/office/drawing/2014/main" id="{C1EA4F75-7A14-4E4E-A3B8-54293D94FFEA}"/>
              </a:ext>
            </a:extLst>
          </p:cNvPr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E8743F-2E52-4860-9798-A13AA2B1A9FA}"/>
              </a:ext>
            </a:extLst>
          </p:cNvPr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Полилиния: фигура 12">
              <a:extLst>
                <a:ext uri="{FF2B5EF4-FFF2-40B4-BE49-F238E27FC236}">
                  <a16:creationId xmlns:a16="http://schemas.microsoft.com/office/drawing/2014/main" id="{0B4C606D-CB17-4FF1-B300-8551BB9C7C52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: фигура 17">
              <a:extLst>
                <a:ext uri="{FF2B5EF4-FFF2-40B4-BE49-F238E27FC236}">
                  <a16:creationId xmlns:a16="http://schemas.microsoft.com/office/drawing/2014/main" id="{D20F56BD-D4E9-49D7-9636-6CB1E745F754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: фигура 15">
              <a:extLst>
                <a:ext uri="{FF2B5EF4-FFF2-40B4-BE49-F238E27FC236}">
                  <a16:creationId xmlns:a16="http://schemas.microsoft.com/office/drawing/2014/main" id="{EEC14485-F263-4BA9-B5C6-C6C2DA8B5560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Полилиния: фигура 10">
              <a:extLst>
                <a:ext uri="{FF2B5EF4-FFF2-40B4-BE49-F238E27FC236}">
                  <a16:creationId xmlns:a16="http://schemas.microsoft.com/office/drawing/2014/main" id="{8D44ACC6-1029-45CC-B1FF-DCDEC55BBEB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олилиния: фигура 13">
              <a:extLst>
                <a:ext uri="{FF2B5EF4-FFF2-40B4-BE49-F238E27FC236}">
                  <a16:creationId xmlns:a16="http://schemas.microsoft.com/office/drawing/2014/main" id="{640BDE84-9E6B-4DC1-B057-62246AD285B7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727FB-12F2-4B00-B9B4-2E85DBE8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74B823-46AD-4B07-AE84-16F0BBC8FE2E}"/>
              </a:ext>
            </a:extLst>
          </p:cNvPr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E61A4E-1F41-4137-801F-C544DE0CAF4D}"/>
              </a:ext>
            </a:extLst>
          </p:cNvPr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C9CAFD8-EA4C-4E12-AA33-925E9BCE8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6581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E33737E-752D-419F-8F18-E35609CCAD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5724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E07EDA3-09AD-4BC4-92A5-720E8D8EC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53248" y="2656923"/>
            <a:ext cx="2405647" cy="1523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22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C664A8-AB32-4E3B-8099-1CDE1F9B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1ECE-BC3B-4EBF-831C-507DA214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91683-D23C-4704-91BB-83D32A0E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9B45779-A330-4329-B18E-C4060289A791}" type="datetimeFigureOut">
              <a:rPr lang="en-US" smtClean="0"/>
              <a:pPr/>
              <a:t>12/9/2018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2E818-6B60-4D24-9954-64A147DE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0C2BE-369C-4A16-8782-2C9D0F11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537C2E-C92C-4AC8-B017-4CD647E6E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4" r:id="rId8"/>
    <p:sldLayoutId id="2147483660" r:id="rId9"/>
    <p:sldLayoutId id="2147483655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DDD6-2306-4FF9-BE29-F7C86162E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Who Is The Lord That I Should Obey His Voice?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08094-062C-4293-B229-27222199C3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Exodus 5:1-2 </a:t>
            </a:r>
          </a:p>
        </p:txBody>
      </p:sp>
    </p:spTree>
    <p:extLst>
      <p:ext uri="{BB962C8B-B14F-4D97-AF65-F5344CB8AC3E}">
        <p14:creationId xmlns:p14="http://schemas.microsoft.com/office/powerpoint/2010/main" val="34117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3D28-DC2A-488F-A249-865B65A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Fear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C5863-64D8-4576-8C6D-E98AF579E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/>
              <a:t>Ecc</a:t>
            </a:r>
            <a:r>
              <a:rPr lang="en-US" sz="4000" dirty="0"/>
              <a:t>. 12:13 fear God and keep His commandments </a:t>
            </a:r>
          </a:p>
          <a:p>
            <a:r>
              <a:rPr lang="en-US" sz="4000" dirty="0"/>
              <a:t>Duet. 6:1-9 fear… and keep all His statutes </a:t>
            </a:r>
          </a:p>
          <a:p>
            <a:r>
              <a:rPr lang="en-US" sz="4000" dirty="0"/>
              <a:t>Duet. 10:12-13 require of you… for your good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02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6EFC-2B2F-4511-9077-CBE698427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Creator &amp; Destroyer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E859-39BE-4415-BA5A-192EF706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Gen 1-2 then God said </a:t>
            </a:r>
          </a:p>
          <a:p>
            <a:r>
              <a:rPr lang="en-US" sz="4000" dirty="0"/>
              <a:t>Psalm 33:8-9 He spoke and it was done </a:t>
            </a:r>
          </a:p>
          <a:p>
            <a:r>
              <a:rPr lang="en-US" sz="4000" dirty="0"/>
              <a:t>Mark 4:39 be quit be still </a:t>
            </a:r>
          </a:p>
          <a:p>
            <a:r>
              <a:rPr lang="en-US" sz="4000" dirty="0"/>
              <a:t>Psalm 148 praise Him… He commended and they were created </a:t>
            </a:r>
          </a:p>
          <a:p>
            <a:r>
              <a:rPr lang="en-US" sz="4000" dirty="0" err="1"/>
              <a:t>Ecc</a:t>
            </a:r>
            <a:r>
              <a:rPr lang="en-US" sz="4000" dirty="0"/>
              <a:t>. 12:13-14 for God will bring every work into judgment </a:t>
            </a:r>
          </a:p>
        </p:txBody>
      </p:sp>
    </p:spTree>
    <p:extLst>
      <p:ext uri="{BB962C8B-B14F-4D97-AF65-F5344CB8AC3E}">
        <p14:creationId xmlns:p14="http://schemas.microsoft.com/office/powerpoint/2010/main" val="407940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DB3D-7B7C-433A-9CC0-F59E7D0B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The Pharaohs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1843-2201-45EF-BBF6-E9F3C33EDA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Ex. 7:8-8-13 rod into serpent </a:t>
            </a:r>
          </a:p>
          <a:p>
            <a:r>
              <a:rPr lang="en-US" sz="3200" dirty="0"/>
              <a:t>Ex. 7:14-25 river into blood </a:t>
            </a:r>
          </a:p>
          <a:p>
            <a:r>
              <a:rPr lang="en-US" sz="3200" dirty="0"/>
              <a:t>Ex. 8:1-15 frogs </a:t>
            </a:r>
          </a:p>
          <a:p>
            <a:r>
              <a:rPr lang="en-US" sz="3200" dirty="0"/>
              <a:t>Ex. 8:20-32 flies </a:t>
            </a:r>
          </a:p>
          <a:p>
            <a:r>
              <a:rPr lang="en-US" sz="3200" dirty="0"/>
              <a:t>Ex. 9:1-12 livestock</a:t>
            </a:r>
          </a:p>
          <a:p>
            <a:r>
              <a:rPr lang="en-US" sz="3200" dirty="0"/>
              <a:t>Ex. 9:8-12 boils </a:t>
            </a:r>
          </a:p>
          <a:p>
            <a:r>
              <a:rPr lang="en-US" sz="3200" dirty="0"/>
              <a:t>Ex. 9:13-35 hail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6F6E9-2BF9-48C7-90CE-92030F6A2C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Ex. 10:1-20 locusts</a:t>
            </a:r>
          </a:p>
          <a:p>
            <a:r>
              <a:rPr lang="en-US" sz="3600" dirty="0"/>
              <a:t>Ex. 10:21-29 darkness </a:t>
            </a:r>
          </a:p>
          <a:p>
            <a:r>
              <a:rPr lang="en-US" sz="3600" dirty="0"/>
              <a:t>Ex. 11:1-10 death of firstborn</a:t>
            </a:r>
          </a:p>
          <a:p>
            <a:pPr lvl="1"/>
            <a:r>
              <a:rPr lang="en-US" sz="3600" dirty="0"/>
              <a:t>Ex. 12:29-30 </a:t>
            </a:r>
          </a:p>
          <a:p>
            <a:r>
              <a:rPr lang="en-US" sz="3600" dirty="0"/>
              <a:t>Ex. 14:26-28 death at Red Sea </a:t>
            </a:r>
          </a:p>
        </p:txBody>
      </p:sp>
    </p:spTree>
    <p:extLst>
      <p:ext uri="{BB962C8B-B14F-4D97-AF65-F5344CB8AC3E}">
        <p14:creationId xmlns:p14="http://schemas.microsoft.com/office/powerpoint/2010/main" val="162451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91B7-43FD-435A-AC3B-9762A0CB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Why? So We Will Know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923D5-A106-48EC-9CCA-C720ED8A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1698"/>
          </a:xfrm>
        </p:spPr>
        <p:txBody>
          <a:bodyPr>
            <a:noAutofit/>
          </a:bodyPr>
          <a:lstStyle/>
          <a:p>
            <a:r>
              <a:rPr lang="en-US" sz="3600" dirty="0"/>
              <a:t>Ex. 7:5 the Egyptians shall know that I am the Lord </a:t>
            </a:r>
          </a:p>
          <a:p>
            <a:r>
              <a:rPr lang="en-US" sz="3600"/>
              <a:t>Ezek. </a:t>
            </a:r>
            <a:r>
              <a:rPr lang="en-US" sz="3600" dirty="0"/>
              <a:t>11:8-12 you shall know </a:t>
            </a:r>
          </a:p>
          <a:p>
            <a:r>
              <a:rPr lang="en-US" sz="3600" dirty="0"/>
              <a:t>Joel 2:23-27 you shall know that I am in the midst </a:t>
            </a:r>
          </a:p>
          <a:p>
            <a:r>
              <a:rPr lang="en-US" sz="3600" dirty="0"/>
              <a:t>Mark 16:20 confirming the word through signs 	</a:t>
            </a:r>
          </a:p>
          <a:p>
            <a:pPr lvl="1"/>
            <a:r>
              <a:rPr lang="en-US" sz="3600" dirty="0"/>
              <a:t>Acts 5:1-11 great fear came upon all the church </a:t>
            </a:r>
          </a:p>
        </p:txBody>
      </p:sp>
    </p:spTree>
    <p:extLst>
      <p:ext uri="{BB962C8B-B14F-4D97-AF65-F5344CB8AC3E}">
        <p14:creationId xmlns:p14="http://schemas.microsoft.com/office/powerpoint/2010/main" val="1786261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port Your 3D Models.potx" id="{98FA5300-F36E-4E09-B87A-445242C647AE}" vid="{04F4B6F2-3E92-45BB-A359-066CA3EB33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FA0FAA1F40A48AFF9B83E7A8535C8" ma:contentTypeVersion="6" ma:contentTypeDescription="Create a new document." ma:contentTypeScope="" ma:versionID="a29564c4913de883a27ffdcfd458aeb5">
  <xsd:schema xmlns:xsd="http://www.w3.org/2001/XMLSchema" xmlns:xs="http://www.w3.org/2001/XMLSchema" xmlns:p="http://schemas.microsoft.com/office/2006/metadata/properties" xmlns:ns2="b348f026-0623-4e77-bd1b-15beed583077" xmlns:ns3="59f4de77-fb23-43c4-8afd-72bf968a030f" targetNamespace="http://schemas.microsoft.com/office/2006/metadata/properties" ma:root="true" ma:fieldsID="474b71ccdbfe1ec76872f436b686490d" ns2:_="" ns3:_="">
    <xsd:import namespace="b348f026-0623-4e77-bd1b-15beed583077"/>
    <xsd:import namespace="59f4de77-fb23-43c4-8afd-72bf968a0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8f026-0623-4e77-bd1b-15beed583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4de77-fb23-43c4-8afd-72bf968a0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5CA8FE-D82C-480E-ABF9-7B721C8E0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24DE4-F957-4388-9DA7-91BC1AE59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48f026-0623-4e77-bd1b-15beed583077"/>
    <ds:schemaRef ds:uri="59f4de77-fb23-43c4-8afd-72bf968a03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C9EF40-9368-4E43-9CE0-AE0749FAE23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b348f026-0623-4e77-bd1b-15beed583077"/>
    <ds:schemaRef ds:uri="http://purl.org/dc/terms/"/>
    <ds:schemaRef ds:uri="http://schemas.openxmlformats.org/package/2006/metadata/core-properties"/>
    <ds:schemaRef ds:uri="59f4de77-fb23-43c4-8afd-72bf968a030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Import your 3D models</Template>
  <TotalTime>0</TotalTime>
  <Words>190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Lato Light</vt:lpstr>
      <vt:lpstr>Segoe UI</vt:lpstr>
      <vt:lpstr>Segoe UI Semibold</vt:lpstr>
      <vt:lpstr>Office Theme</vt:lpstr>
      <vt:lpstr>Who Is The Lord That I Should Obey His Voice? </vt:lpstr>
      <vt:lpstr>Fear God </vt:lpstr>
      <vt:lpstr>Creator &amp; Destroyer </vt:lpstr>
      <vt:lpstr>What The Pharaohs Learned </vt:lpstr>
      <vt:lpstr>Why? So We Will Know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2018-12-01T13:53:51Z</dcterms:created>
  <dcterms:modified xsi:type="dcterms:W3CDTF">2018-12-09T14:23:57Z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</Properties>
</file>