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9"/>
  </p:notesMasterIdLst>
  <p:sldIdLst>
    <p:sldId id="256" r:id="rId2"/>
    <p:sldId id="261" r:id="rId3"/>
    <p:sldId id="259" r:id="rId4"/>
    <p:sldId id="258" r:id="rId5"/>
    <p:sldId id="257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28" userDrawn="1">
          <p15:clr>
            <a:srgbClr val="A4A3A4"/>
          </p15:clr>
        </p15:guide>
        <p15:guide id="2" pos="3864" userDrawn="1">
          <p15:clr>
            <a:srgbClr val="A4A3A4"/>
          </p15:clr>
        </p15:guide>
        <p15:guide id="3" pos="7512" userDrawn="1">
          <p15:clr>
            <a:srgbClr val="A4A3A4"/>
          </p15:clr>
        </p15:guide>
        <p15:guide id="4" pos="144" userDrawn="1">
          <p15:clr>
            <a:srgbClr val="A4A3A4"/>
          </p15:clr>
        </p15:guide>
        <p15:guide id="5" orient="horz" pos="624" userDrawn="1">
          <p15:clr>
            <a:srgbClr val="A4A3A4"/>
          </p15:clr>
        </p15:guide>
        <p15:guide id="6" orient="horz" pos="405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52" autoAdjust="0"/>
  </p:normalViewPr>
  <p:slideViewPr>
    <p:cSldViewPr snapToGrid="0" showGuides="1">
      <p:cViewPr varScale="1">
        <p:scale>
          <a:sx n="87" d="100"/>
          <a:sy n="87" d="100"/>
        </p:scale>
        <p:origin x="528" y="58"/>
      </p:cViewPr>
      <p:guideLst>
        <p:guide orient="horz" pos="2328"/>
        <p:guide pos="3864"/>
        <p:guide pos="7512"/>
        <p:guide pos="144"/>
        <p:guide orient="horz" pos="624"/>
        <p:guide orient="horz" pos="40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D3BC9C-6C58-464F-B94E-FD73C5FB016E}" type="datetimeFigureOut">
              <a:rPr lang="en-US" smtClean="0"/>
              <a:t>12/9/2018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60DC36-8EFA-4378-9855-E019C55AC4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053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F864C-44C4-4000-952D-01F31BFB3F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392E06-C914-467E-9D4F-BD763EDA2D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BEFBAF-82E9-49AD-B2CF-7D154E024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12/9/2018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D8006A-94B1-44F7-972D-56767EDE3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E7BFAB-D84B-45E1-A0BD-2516AC14F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64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7B869-BFB2-4C20-8AB1-46704BB3D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F007DB-4F12-4428-9C48-5120DF0704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FFA8DA-0E31-4CA6-BBFC-2467AAD1D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12/9/2018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4974BD-9845-459A-9AAA-12731E250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A71B0A-FDFB-4B2C-A9EC-2334C5900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409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0B5D73-1652-4A8E-B5A3-101523D729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B7FB99-7425-444D-B602-01B672BCE8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EEA9C5-552A-48A1-AB54-ED54209B3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12/9/2018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83AAA3-4155-48FB-8F00-16DBE0C9C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694EAE-CB3C-4DEF-A66D-583C7AAC9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804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07FBE-061D-452C-A8A6-213063CFD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A3535-1708-499D-B5D2-7D8F9FD182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B06063-A112-49AB-80C8-504D99ECD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12/9/2018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44C8D5-F898-4318-A76D-1FBD87329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76EC76-E8E8-4FFA-B671-7FA2F3EF5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287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2CABF-E3C1-431A-A69C-D4881CC43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584226-69DA-4211-B2C8-C29FD05A4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FF82DB-B518-40FD-8A66-44B874C05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12/9/2018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C1CCEE-725F-4745-837B-87EFB70E7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61522A-E0E6-406B-BF30-A7C7A5729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041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C9BDC-6F21-4EF5-A8DD-E35E27EAC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968D5F-2AB6-42D3-A54E-AB3E603251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5AB07F-D5F7-402A-AE4E-027BF1CA91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108EDC-3863-43B9-93C7-37465DC73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12/9/2018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77D452-958D-4159-A9A4-16DD29680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9654B6-1460-48B9-AC7E-592F68BAB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04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8C848-926A-4FD3-A311-A100A2662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8ECD90-B4F0-4DFB-BB3D-F231020789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5A6C3A-033E-474B-AB97-D8291A04E7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32B928-3A23-4FCA-AD1F-E45A467B54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DC8376-6FC6-4A11-B0DB-9A148E9C00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E80206F-8846-425C-A56E-16FFBA442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12/9/2018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45E89F-12CF-4561-A5F2-1E05783A3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B4DFE4-927C-43B1-A061-5CB97FFB3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058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0E367-8DA0-4655-BCBC-F4280D864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EF9592-AA3C-4CF8-A5DB-4D010195A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12/9/2018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2C9377-F93E-4515-852A-264707755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ED076D-476B-42BA-8795-14FE6C1E6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551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A599B4-6AB2-4190-82B5-7667EE1E9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12/9/2018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8FBFB3-AD86-4E39-B8AE-B4EC14528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A4AF55-C114-4B60-9A20-56B00A11B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200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83DA1-5CB8-405D-9613-8A9B7BC56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42BB15-A24D-42E9-9CAE-BB82722630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F0849D-D3C3-462A-9751-4EAB0B9145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80DD20-7A20-4574-98A4-427795876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12/9/2018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D0ED2B-71C4-421A-9DB0-676E00C10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C4572A-ADFC-4C53-BCA2-42BDF693B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950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F5C67-EEEC-4AB0-9653-0F80D6B10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D50D6D-5277-4324-AF23-5FAF007834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275657-2BF9-4761-96B6-50EE3CFCFA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3C3F7B-A4C8-4F9D-8165-BC5186EA0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12/9/2018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696EA5-2FA2-464D-982F-C53E6426A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11B398-191B-4AB1-86ED-00D0046EA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601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3445CA-54C1-4DDE-A216-DD2414E3F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06395A-6879-4E93-B24E-067F88AC1D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50FF5B-A6A6-4F0F-AA5D-3F0F69A43A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A1498-92C7-4E4B-8045-C9195F453964}" type="datetimeFigureOut">
              <a:rPr lang="en-US" smtClean="0"/>
              <a:t>12/9/2018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98FAA-76CC-42EF-8BE0-466A41BBAB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49FF02-6890-4E10-B958-1097AD32C6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78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zigZag">
          <a:fgClr>
            <a:schemeClr val="accent3">
              <a:lumMod val="75000"/>
            </a:schemeClr>
          </a:fgClr>
          <a:bgClr>
            <a:schemeClr val="accent3">
              <a:lumMod val="5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00AEF-1595-4419-801B-6E36A33BB8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376036"/>
            <a:ext cx="9144000" cy="1661993"/>
          </a:xfrm>
        </p:spPr>
        <p:txBody>
          <a:bodyPr lIns="0" tIns="0" rIns="0" bIns="0" anchor="t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Do We Need To 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Fear The Lord? 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4" name="Diamond 3">
            <a:extLst>
              <a:ext uri="{FF2B5EF4-FFF2-40B4-BE49-F238E27FC236}">
                <a16:creationId xmlns:a16="http://schemas.microsoft.com/office/drawing/2014/main" id="{1C59176D-59A8-4C02-B448-EE01232FB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792319" y="-608242"/>
            <a:ext cx="2607364" cy="2607364"/>
          </a:xfrm>
          <a:prstGeom prst="diamond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iamond 4">
            <a:extLst>
              <a:ext uri="{FF2B5EF4-FFF2-40B4-BE49-F238E27FC236}">
                <a16:creationId xmlns:a16="http://schemas.microsoft.com/office/drawing/2014/main" id="{A50B1817-3C7F-41BC-8557-7A00C928EE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325258" y="-1770743"/>
            <a:ext cx="3541486" cy="3541486"/>
          </a:xfrm>
          <a:prstGeom prst="diamond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849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56BF6-BC5B-48D0-9558-931AF5857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Fear Not Men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467084-A6B2-44CB-9AF3-611E02ABD0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Heb. 13:6 I will not fear what man can do </a:t>
            </a:r>
          </a:p>
          <a:p>
            <a:r>
              <a:rPr lang="en-US" dirty="0"/>
              <a:t>Matt. 10:28 fear Him who can kill both soul and body </a:t>
            </a:r>
          </a:p>
          <a:p>
            <a:r>
              <a:rPr lang="en-US" dirty="0"/>
              <a:t>Phil. 1:12-14 speak the word without fear </a:t>
            </a:r>
          </a:p>
          <a:p>
            <a:r>
              <a:rPr lang="en-US" dirty="0"/>
              <a:t>Heb. 11:7 moved with fear </a:t>
            </a:r>
          </a:p>
          <a:p>
            <a:r>
              <a:rPr lang="en-US" dirty="0"/>
              <a:t>Heb. 12:28 godly fear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2403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161BF-29C6-41BA-9F98-A685E14AC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Fear God In The New Testament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F70D21-5781-4704-B7BD-2D2FA0D68B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 Pet. 2:15-18 fear God</a:t>
            </a:r>
          </a:p>
          <a:p>
            <a:r>
              <a:rPr lang="en-US" dirty="0"/>
              <a:t>Phil. 2:12 salvation with fear and trembling</a:t>
            </a:r>
          </a:p>
          <a:p>
            <a:r>
              <a:rPr lang="en-US" dirty="0"/>
              <a:t>Eph. 6:5 with fear and trembling, in sincerity of heart </a:t>
            </a:r>
          </a:p>
          <a:p>
            <a:r>
              <a:rPr lang="en-US" dirty="0"/>
              <a:t>Rom. 11:20-21 fear… if He did not spare </a:t>
            </a:r>
          </a:p>
        </p:txBody>
      </p:sp>
    </p:spTree>
    <p:extLst>
      <p:ext uri="{BB962C8B-B14F-4D97-AF65-F5344CB8AC3E}">
        <p14:creationId xmlns:p14="http://schemas.microsoft.com/office/powerpoint/2010/main" val="14728240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CF8D5-6484-4ACF-8BA9-0E9D39E0B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Separation From God’s Blessings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1E481D-4BD9-438E-9CA5-83523CE908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John 9:31 we know that God does not hear the prayer of sinners </a:t>
            </a:r>
          </a:p>
          <a:p>
            <a:r>
              <a:rPr lang="en-US" dirty="0"/>
              <a:t>Matt. 6:33 seek first… then all these things will be provided </a:t>
            </a:r>
          </a:p>
          <a:p>
            <a:pPr lvl="1"/>
            <a:r>
              <a:rPr lang="en-US" dirty="0"/>
              <a:t>Psalm 37:25</a:t>
            </a:r>
          </a:p>
          <a:p>
            <a:r>
              <a:rPr lang="en-US" dirty="0"/>
              <a:t>Matt. 11:28 rest </a:t>
            </a:r>
          </a:p>
        </p:txBody>
      </p:sp>
    </p:spTree>
    <p:extLst>
      <p:ext uri="{BB962C8B-B14F-4D97-AF65-F5344CB8AC3E}">
        <p14:creationId xmlns:p14="http://schemas.microsoft.com/office/powerpoint/2010/main" val="14997818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86304-7494-4AE6-8489-EAA5FE937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Heaven and Hell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36AC7A-9FB5-4B31-8139-64AA949117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Matt. 25:46 everlasting punishment or eternal life </a:t>
            </a:r>
          </a:p>
          <a:p>
            <a:r>
              <a:rPr lang="en-US" dirty="0"/>
              <a:t>Rev. 21:8 lake which burn with fire and brimstone </a:t>
            </a:r>
          </a:p>
          <a:p>
            <a:r>
              <a:rPr lang="en-US" dirty="0"/>
              <a:t>Matt. 25:30 outer darkness, weeping and gnashing of teeth </a:t>
            </a:r>
          </a:p>
          <a:p>
            <a:r>
              <a:rPr lang="en-US" dirty="0"/>
              <a:t>Matt. 10:28 fear Him who can kill both body and soul in hell </a:t>
            </a:r>
          </a:p>
        </p:txBody>
      </p:sp>
    </p:spTree>
    <p:extLst>
      <p:ext uri="{BB962C8B-B14F-4D97-AF65-F5344CB8AC3E}">
        <p14:creationId xmlns:p14="http://schemas.microsoft.com/office/powerpoint/2010/main" val="12411647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5F2B90-8D05-4670-B0D5-2C4BA03A2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 Fear In Righteousness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405596-60D9-49C8-A287-B140786257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Rom 8:15 not to fear </a:t>
            </a:r>
          </a:p>
          <a:p>
            <a:r>
              <a:rPr lang="en-US" dirty="0"/>
              <a:t>2 Tim. 1:7 power and love, and sound mind </a:t>
            </a:r>
          </a:p>
          <a:p>
            <a:r>
              <a:rPr lang="en-US" dirty="0"/>
              <a:t>1 John 4:17-19 no fear in love </a:t>
            </a:r>
          </a:p>
        </p:txBody>
      </p:sp>
    </p:spTree>
    <p:extLst>
      <p:ext uri="{BB962C8B-B14F-4D97-AF65-F5344CB8AC3E}">
        <p14:creationId xmlns:p14="http://schemas.microsoft.com/office/powerpoint/2010/main" val="10160944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96157-F907-40BA-AD04-30B18BF7B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Have Been Warned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E18939-D8A7-429E-96A1-B4197F0E7E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Amos 3:6-8 trumpet is blown will not people fear </a:t>
            </a:r>
          </a:p>
          <a:p>
            <a:r>
              <a:rPr lang="en-US" dirty="0"/>
              <a:t>2 Pet. 3:10-13 the day of the Lord</a:t>
            </a:r>
          </a:p>
          <a:p>
            <a:pPr lvl="1"/>
            <a:r>
              <a:rPr lang="en-US" dirty="0"/>
              <a:t>2 Pet. 3:9,15 the longsuffering of the Lord is salvation </a:t>
            </a:r>
          </a:p>
          <a:p>
            <a:r>
              <a:rPr lang="en-US" dirty="0"/>
              <a:t>2 Cor. 6:2 today is the day of salvation </a:t>
            </a:r>
          </a:p>
        </p:txBody>
      </p:sp>
    </p:spTree>
    <p:extLst>
      <p:ext uri="{BB962C8B-B14F-4D97-AF65-F5344CB8AC3E}">
        <p14:creationId xmlns:p14="http://schemas.microsoft.com/office/powerpoint/2010/main" val="2049436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Custom 73">
      <a:dk1>
        <a:srgbClr val="000000"/>
      </a:dk1>
      <a:lt1>
        <a:sysClr val="window" lastClr="FFFFFF"/>
      </a:lt1>
      <a:dk2>
        <a:srgbClr val="585858"/>
      </a:dk2>
      <a:lt2>
        <a:srgbClr val="E3E3E3"/>
      </a:lt2>
      <a:accent1>
        <a:srgbClr val="E20613"/>
      </a:accent1>
      <a:accent2>
        <a:srgbClr val="A9C038"/>
      </a:accent2>
      <a:accent3>
        <a:srgbClr val="11AEC7"/>
      </a:accent3>
      <a:accent4>
        <a:srgbClr val="F59F26"/>
      </a:accent4>
      <a:accent5>
        <a:srgbClr val="0062A9"/>
      </a:accent5>
      <a:accent6>
        <a:srgbClr val="EB6047"/>
      </a:accent6>
      <a:hlink>
        <a:srgbClr val="8ED9F6"/>
      </a:hlink>
      <a:folHlink>
        <a:srgbClr val="C00000"/>
      </a:folHlink>
    </a:clrScheme>
    <a:fontScheme name="Modern 01">
      <a:majorFont>
        <a:latin typeface="Century Gothic"/>
        <a:ea typeface=""/>
        <a:cs typeface=""/>
      </a:majorFont>
      <a:minorFont>
        <a:latin typeface="Segoe U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icrosoft_Project_Analysis_Presentation Pack.potx" id="{AC7781D2-6DCE-4385-A2F9-141B95078B19}" vid="{C6C96076-4D51-4042-A342-A7D2AA3703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Project analysis, from 24Slides</Template>
  <TotalTime>0</TotalTime>
  <Words>243</Words>
  <Application>Microsoft Office PowerPoint</Application>
  <PresentationFormat>Widescreen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Segoe UI Light</vt:lpstr>
      <vt:lpstr>Office Theme</vt:lpstr>
      <vt:lpstr>Do We Need To  Fear The Lord? </vt:lpstr>
      <vt:lpstr>Fear Not Men </vt:lpstr>
      <vt:lpstr>Fear God In The New Testament </vt:lpstr>
      <vt:lpstr>Separation From God’s Blessings </vt:lpstr>
      <vt:lpstr>Heaven and Hell </vt:lpstr>
      <vt:lpstr>No Fear In Righteousness </vt:lpstr>
      <vt:lpstr>We Have Been Warned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2018-12-02T12:42:27Z</dcterms:created>
  <dcterms:modified xsi:type="dcterms:W3CDTF">2018-12-09T22:19:00Z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v-abdarl@microsoft.com</vt:lpwstr>
  </property>
  <property fmtid="{D5CDD505-2E9C-101B-9397-08002B2CF9AE}" pid="5" name="MSIP_Label_f42aa342-8706-4288-bd11-ebb85995028c_SetDate">
    <vt:lpwstr>2018-11-21T00:44:46.2256006Z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