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59" r:id="rId4"/>
    <p:sldId id="258" r:id="rId5"/>
    <p:sldId id="257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2" autoAdjust="0"/>
  </p:normalViewPr>
  <p:slideViewPr>
    <p:cSldViewPr snapToGrid="0" showGuides="1">
      <p:cViewPr varScale="1">
        <p:scale>
          <a:sx n="87" d="100"/>
          <a:sy n="87" d="100"/>
        </p:scale>
        <p:origin x="528" y="58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BC9C-6C58-464F-B94E-FD73C5FB016E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12/9/2018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6036"/>
            <a:ext cx="9144000" cy="1661993"/>
          </a:xfrm>
        </p:spPr>
        <p:txBody>
          <a:bodyPr lIns="0" tIns="0" rIns="0" bIns="0" anchor="t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Do We Need To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Fear The Lord? 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id="{1C59176D-59A8-4C02-B448-EE01232F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0B1817-3C7F-41BC-8557-7A00C928E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56BF6-BC5B-48D0-9558-931AF5857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Fear Not Men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67084-A6B2-44CB-9AF3-611E02ABD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Heb. 13:6 I will not fear what man can do </a:t>
            </a:r>
          </a:p>
          <a:p>
            <a:r>
              <a:rPr lang="en-US" dirty="0"/>
              <a:t>Matt. 10:28 fear Him who can kill both soul and body </a:t>
            </a:r>
          </a:p>
          <a:p>
            <a:r>
              <a:rPr lang="en-US" dirty="0"/>
              <a:t>Phil. 1:12-14 speak the word without fear </a:t>
            </a:r>
          </a:p>
          <a:p>
            <a:r>
              <a:rPr lang="en-US" dirty="0"/>
              <a:t>Heb. 11:7 moved with fear </a:t>
            </a:r>
          </a:p>
          <a:p>
            <a:r>
              <a:rPr lang="en-US" dirty="0"/>
              <a:t>Heb. 12:28 godly fear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40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161BF-29C6-41BA-9F98-A685E14AC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Fear God In The New Testament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70D21-5781-4704-B7BD-2D2FA0D68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Pet. 2:15-18 fear God</a:t>
            </a:r>
          </a:p>
          <a:p>
            <a:r>
              <a:rPr lang="en-US" dirty="0"/>
              <a:t>Phil. 2:12 salvation with fear and trembling</a:t>
            </a:r>
          </a:p>
          <a:p>
            <a:r>
              <a:rPr lang="en-US" dirty="0"/>
              <a:t>Eph. 6:5 with fear and trembling, in sincerity of heart </a:t>
            </a:r>
          </a:p>
          <a:p>
            <a:r>
              <a:rPr lang="en-US" dirty="0"/>
              <a:t>Rom. 11:20-21 fear… if He did not spare </a:t>
            </a:r>
          </a:p>
        </p:txBody>
      </p:sp>
    </p:spTree>
    <p:extLst>
      <p:ext uri="{BB962C8B-B14F-4D97-AF65-F5344CB8AC3E}">
        <p14:creationId xmlns:p14="http://schemas.microsoft.com/office/powerpoint/2010/main" val="1472824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CF8D5-6484-4ACF-8BA9-0E9D39E0B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 From God’s Blessings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E481D-4BD9-438E-9CA5-83523CE90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9:31 we know that God does not hear the prayer of sinners </a:t>
            </a:r>
          </a:p>
          <a:p>
            <a:r>
              <a:rPr lang="en-US" dirty="0"/>
              <a:t>Matt. 6:33 seek first… then all these things will be provided </a:t>
            </a:r>
          </a:p>
          <a:p>
            <a:pPr lvl="1"/>
            <a:r>
              <a:rPr lang="en-US" dirty="0"/>
              <a:t>Psalm 37:25</a:t>
            </a:r>
          </a:p>
          <a:p>
            <a:r>
              <a:rPr lang="en-US" dirty="0"/>
              <a:t>Matt. 11:28 rest </a:t>
            </a:r>
          </a:p>
        </p:txBody>
      </p:sp>
    </p:spTree>
    <p:extLst>
      <p:ext uri="{BB962C8B-B14F-4D97-AF65-F5344CB8AC3E}">
        <p14:creationId xmlns:p14="http://schemas.microsoft.com/office/powerpoint/2010/main" val="1499781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86304-7494-4AE6-8489-EAA5FE937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Heaven and Hell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6AC7A-9FB5-4B31-8139-64AA94911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Matt. 25:46 everlasting punishment or eternal life </a:t>
            </a:r>
          </a:p>
          <a:p>
            <a:r>
              <a:rPr lang="en-US" dirty="0"/>
              <a:t>Rev. 21:8 lake which burn with fire and brimstone </a:t>
            </a:r>
          </a:p>
          <a:p>
            <a:r>
              <a:rPr lang="en-US" dirty="0"/>
              <a:t>Matt. 25:30 outer darkness, weeping and gnashing of teeth </a:t>
            </a:r>
          </a:p>
          <a:p>
            <a:r>
              <a:rPr lang="en-US" dirty="0"/>
              <a:t>Matt. 10:28 fear Him who can kill both body and soul in hell </a:t>
            </a:r>
          </a:p>
        </p:txBody>
      </p:sp>
    </p:spTree>
    <p:extLst>
      <p:ext uri="{BB962C8B-B14F-4D97-AF65-F5344CB8AC3E}">
        <p14:creationId xmlns:p14="http://schemas.microsoft.com/office/powerpoint/2010/main" val="124116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F2B90-8D05-4670-B0D5-2C4BA03A2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Fear In Righteousness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05596-60D9-49C8-A287-B14078625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Rom 8:15 not to fear </a:t>
            </a:r>
          </a:p>
          <a:p>
            <a:r>
              <a:rPr lang="en-US" dirty="0"/>
              <a:t>2 Tim. 1:7 power and love, and sound mind </a:t>
            </a:r>
          </a:p>
          <a:p>
            <a:r>
              <a:rPr lang="en-US" dirty="0"/>
              <a:t>1 John 4:17-19 no fear in love </a:t>
            </a:r>
          </a:p>
        </p:txBody>
      </p:sp>
    </p:spTree>
    <p:extLst>
      <p:ext uri="{BB962C8B-B14F-4D97-AF65-F5344CB8AC3E}">
        <p14:creationId xmlns:p14="http://schemas.microsoft.com/office/powerpoint/2010/main" val="1016094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96157-F907-40BA-AD04-30B18BF7B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Been Warned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18939-D8A7-429E-96A1-B4197F0E7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Amos 3:6-8 trumpet is blown will not people fear </a:t>
            </a:r>
          </a:p>
          <a:p>
            <a:r>
              <a:rPr lang="en-US" dirty="0"/>
              <a:t>2 Pet. 3:10-13 the day of the Lord</a:t>
            </a:r>
          </a:p>
          <a:p>
            <a:pPr lvl="1"/>
            <a:r>
              <a:rPr lang="en-US" dirty="0"/>
              <a:t>2 Pet. 3:9,15 the longsuffering of the Lord is salvation </a:t>
            </a:r>
          </a:p>
          <a:p>
            <a:r>
              <a:rPr lang="en-US" dirty="0"/>
              <a:t>2 Cor. 6:2 today is the day of salvation </a:t>
            </a:r>
          </a:p>
        </p:txBody>
      </p:sp>
    </p:spTree>
    <p:extLst>
      <p:ext uri="{BB962C8B-B14F-4D97-AF65-F5344CB8AC3E}">
        <p14:creationId xmlns:p14="http://schemas.microsoft.com/office/powerpoint/2010/main" val="204943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crosoft_Project_Analysis_Presentation Pack.potx" id="{AC7781D2-6DCE-4385-A2F9-141B95078B19}" vid="{C6C96076-4D51-4042-A342-A7D2AA3703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0</TotalTime>
  <Words>243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Segoe UI Light</vt:lpstr>
      <vt:lpstr>Office Theme</vt:lpstr>
      <vt:lpstr>Do We Need To  Fear The Lord? </vt:lpstr>
      <vt:lpstr>Fear Not Men </vt:lpstr>
      <vt:lpstr>Fear God In The New Testament </vt:lpstr>
      <vt:lpstr>Separation From God’s Blessings </vt:lpstr>
      <vt:lpstr>Heaven and Hell </vt:lpstr>
      <vt:lpstr>No Fear In Righteousness </vt:lpstr>
      <vt:lpstr>We Have Been Warned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2018-12-02T12:42:27Z</dcterms:created>
  <dcterms:modified xsi:type="dcterms:W3CDTF">2018-12-09T22:19:00Z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v-abdarl@microsoft.com</vt:lpwstr>
  </property>
  <property fmtid="{D5CDD505-2E9C-101B-9397-08002B2CF9AE}" pid="5" name="MSIP_Label_f42aa342-8706-4288-bd11-ebb85995028c_SetDate">
    <vt:lpwstr>2018-11-21T00:44:46.2256006Z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