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3DD96FF-8F6D-4441-89D8-BA7C75F2B4D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87C1806-A123-4792-A9C2-78F25C30E9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86200"/>
            <a:ext cx="7543800" cy="1524000"/>
          </a:xfrm>
        </p:spPr>
        <p:txBody>
          <a:bodyPr/>
          <a:lstStyle/>
          <a:p>
            <a:r>
              <a:rPr lang="en-US" dirty="0"/>
              <a:t>The Easy Path or The Difficult Path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6858000" cy="838200"/>
          </a:xfrm>
        </p:spPr>
        <p:txBody>
          <a:bodyPr/>
          <a:lstStyle/>
          <a:p>
            <a:r>
              <a:rPr lang="en-US" dirty="0"/>
              <a:t>Matthew 7:13-14 </a:t>
            </a:r>
          </a:p>
        </p:txBody>
      </p:sp>
    </p:spTree>
    <p:extLst>
      <p:ext uri="{BB962C8B-B14F-4D97-AF65-F5344CB8AC3E}">
        <p14:creationId xmlns:p14="http://schemas.microsoft.com/office/powerpoint/2010/main" val="397105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Path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419600"/>
          </a:xfrm>
        </p:spPr>
        <p:txBody>
          <a:bodyPr>
            <a:normAutofit/>
          </a:bodyPr>
          <a:lstStyle/>
          <a:p>
            <a:r>
              <a:rPr lang="en-US" sz="3200" b="1" dirty="0"/>
              <a:t>Matt. 7:13 a way many will take </a:t>
            </a:r>
          </a:p>
          <a:p>
            <a:r>
              <a:rPr lang="en-US" sz="3200" b="1" dirty="0"/>
              <a:t>Prov. 14:12 a way that seems right </a:t>
            </a:r>
          </a:p>
          <a:p>
            <a:r>
              <a:rPr lang="en-US" sz="3200" b="1" dirty="0"/>
              <a:t>2 Tim. 4:3 a way that will please our ears </a:t>
            </a:r>
          </a:p>
          <a:p>
            <a:r>
              <a:rPr lang="en-US" sz="3200" b="1" dirty="0"/>
              <a:t>Judges 17:6 seems right in their eye </a:t>
            </a:r>
          </a:p>
          <a:p>
            <a:r>
              <a:rPr lang="en-US" sz="3200" b="1" dirty="0"/>
              <a:t>Gen. 3:6 looks wonderful </a:t>
            </a:r>
          </a:p>
          <a:p>
            <a:r>
              <a:rPr lang="en-US" sz="3200" b="1" dirty="0"/>
              <a:t>1 John 2:15-17 love of the world </a:t>
            </a:r>
          </a:p>
        </p:txBody>
      </p:sp>
    </p:spTree>
    <p:extLst>
      <p:ext uri="{BB962C8B-B14F-4D97-AF65-F5344CB8AC3E}">
        <p14:creationId xmlns:p14="http://schemas.microsoft.com/office/powerpoint/2010/main" val="370247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05400"/>
            <a:ext cx="6781800" cy="1066800"/>
          </a:xfrm>
        </p:spPr>
        <p:txBody>
          <a:bodyPr>
            <a:normAutofit/>
          </a:bodyPr>
          <a:lstStyle/>
          <a:p>
            <a:r>
              <a:rPr lang="en-US" dirty="0"/>
              <a:t>Difficult Path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Matt. 7:13-14 narrow and difficult </a:t>
            </a:r>
          </a:p>
          <a:p>
            <a:r>
              <a:rPr lang="en-US" sz="3200" b="1" dirty="0"/>
              <a:t>Eph. 4:4-6  one faith, one hope, one Lord </a:t>
            </a:r>
          </a:p>
          <a:p>
            <a:r>
              <a:rPr lang="en-US" sz="3200" b="1" dirty="0"/>
              <a:t>Luke 9:58 have no place to lay head </a:t>
            </a:r>
          </a:p>
          <a:p>
            <a:r>
              <a:rPr lang="en-US" sz="3200" b="1" dirty="0"/>
              <a:t>1 John 3:13 do not marvel, if the world hates you </a:t>
            </a:r>
          </a:p>
          <a:p>
            <a:pPr lvl="1"/>
            <a:r>
              <a:rPr lang="en-US" sz="3000" b="1" dirty="0"/>
              <a:t>John 15:18-25 hated Christ first </a:t>
            </a:r>
          </a:p>
        </p:txBody>
      </p:sp>
    </p:spTree>
    <p:extLst>
      <p:ext uri="{BB962C8B-B14F-4D97-AF65-F5344CB8AC3E}">
        <p14:creationId xmlns:p14="http://schemas.microsoft.com/office/powerpoint/2010/main" val="305183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191</TotalTime>
  <Words>101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Impact</vt:lpstr>
      <vt:lpstr>Times New Roman</vt:lpstr>
      <vt:lpstr>NewsPrint</vt:lpstr>
      <vt:lpstr>The Easy Path or The Difficult Path  </vt:lpstr>
      <vt:lpstr>Easy Path </vt:lpstr>
      <vt:lpstr>Difficult Path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Easy Path</dc:title>
  <dc:creator>Casey Crasher</dc:creator>
  <cp:lastModifiedBy>Brandon Hathaway</cp:lastModifiedBy>
  <cp:revision>11</cp:revision>
  <dcterms:created xsi:type="dcterms:W3CDTF">2017-03-12T21:15:24Z</dcterms:created>
  <dcterms:modified xsi:type="dcterms:W3CDTF">2019-02-10T22:00:00Z</dcterms:modified>
</cp:coreProperties>
</file>