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0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F666-5ABD-4DE3-A5E9-185B6355BBC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1A21-F9EB-4790-A7B4-39DCDD106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Transgenderism/</a:t>
            </a:r>
            <a:br>
              <a:rPr lang="en-US" sz="7200" b="1" dirty="0" smtClean="0"/>
            </a:br>
            <a:r>
              <a:rPr lang="en-US" sz="7200" b="1" dirty="0" smtClean="0"/>
              <a:t>Homosexuality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Way We Was Designed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521087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Genesis 1:26-27 male and female </a:t>
            </a:r>
          </a:p>
          <a:p>
            <a:r>
              <a:rPr lang="en-US" sz="3600" b="1" dirty="0" smtClean="0"/>
              <a:t>Genesis 6:19 two of every living thing a male and female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761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Looks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843304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Deuteronomy 22:5 nor shall a man put on women's garments </a:t>
            </a:r>
          </a:p>
          <a:p>
            <a:r>
              <a:rPr lang="en-US" sz="3600" b="1" dirty="0" smtClean="0"/>
              <a:t>1 Corinthians 11:14-15 nature itself teach </a:t>
            </a:r>
          </a:p>
          <a:p>
            <a:pPr lvl="1"/>
            <a:r>
              <a:rPr lang="en-US" sz="3200" b="1" dirty="0" smtClean="0"/>
              <a:t>Revelation 9:8 hair like a women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66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Marriage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773636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Genesis 2:24 man… be joined to his wife </a:t>
            </a:r>
          </a:p>
          <a:p>
            <a:pPr lvl="1"/>
            <a:r>
              <a:rPr lang="en-US" sz="3200" b="1" dirty="0" smtClean="0"/>
              <a:t>Matthew 19:4-6 male and female </a:t>
            </a:r>
          </a:p>
          <a:p>
            <a:r>
              <a:rPr lang="en-US" sz="3600" b="1" dirty="0" smtClean="0"/>
              <a:t>Leviticus 18:22 shall not lie with a women </a:t>
            </a:r>
          </a:p>
          <a:p>
            <a:pPr lvl="1"/>
            <a:r>
              <a:rPr lang="en-US" sz="3200" b="1" dirty="0" smtClean="0"/>
              <a:t>Leviticus 20:13,15-16 </a:t>
            </a:r>
          </a:p>
          <a:p>
            <a:r>
              <a:rPr lang="en-US" sz="3600" b="1" dirty="0" smtClean="0"/>
              <a:t>Romans 1:26-27 natural use of women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144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2837</TotalTime>
  <Words>77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Transgenderism/ Homosexuality </vt:lpstr>
      <vt:lpstr>The Way We Was Designed </vt:lpstr>
      <vt:lpstr>Looks </vt:lpstr>
      <vt:lpstr>Marriage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Transgenderism/ Homosexuality</dc:title>
  <dc:creator>User</dc:creator>
  <cp:lastModifiedBy>User</cp:lastModifiedBy>
  <cp:revision>7</cp:revision>
  <dcterms:created xsi:type="dcterms:W3CDTF">2021-02-11T16:49:59Z</dcterms:created>
  <dcterms:modified xsi:type="dcterms:W3CDTF">2021-02-13T16:07:18Z</dcterms:modified>
</cp:coreProperties>
</file>