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9"/>
  </p:notesMasterIdLst>
  <p:sldIdLst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088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-23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326D-A2F0-4093-98BE-D0ABF0B7E9EF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BD131-499C-46F9-A30E-AFCC6C068DA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When listing all project collaborators, either use commas or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Freeform 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r>
              <a:rPr lang="en-US"/>
              <a:t>Click icon to add picture</a:t>
            </a:r>
            <a:endParaRPr lang="en-ZA"/>
          </a:p>
        </p:txBody>
      </p:sp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 w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ZA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Icon or Photo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Icon or Photo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Icon or Photo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en-ZA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Header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ZA" dirty="0"/>
              <a:t>Insert image of colony flower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ZA" dirty="0"/>
              <a:t>Insert image of colony bird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ZA" dirty="0"/>
              <a:t>Insert image of colony flag</a:t>
            </a:r>
          </a:p>
        </p:txBody>
      </p:sp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ZA" dirty="0"/>
              <a:t>Insert image of famous person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ZA" dirty="0"/>
              <a:t>Insert image of colony tree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Caption</a:t>
            </a:r>
            <a:endParaRPr lang="en-ZA" dirty="0"/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Caption</a:t>
            </a:r>
            <a:endParaRPr lang="en-ZA" dirty="0"/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en-US" dirty="0"/>
              <a:t>Caption</a:t>
            </a:r>
            <a:endParaRPr lang="en-ZA" dirty="0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Caption</a:t>
            </a:r>
            <a:endParaRPr lang="en-ZA" dirty="0"/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Caption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2B57-AC62-4574-AC7D-7953A169D2FB}" type="datetimeFigureOut">
              <a:rPr lang="en-ZA" smtClean="0"/>
              <a:t>2019/02/17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E297-2C47-40A4-842B-FD18E487490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Saying What Needs To Be Said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5C642-A0F6-4641-80F6-BF20B069209C}"/>
              </a:ext>
            </a:extLst>
          </p:cNvPr>
          <p:cNvSpPr/>
          <p:nvPr/>
        </p:nvSpPr>
        <p:spPr>
          <a:xfrm>
            <a:off x="0" y="7086246"/>
            <a:ext cx="4149919" cy="561502"/>
          </a:xfrm>
          <a:prstGeom prst="rect">
            <a:avLst/>
          </a:prstGeom>
          <a:solidFill>
            <a:srgbClr val="FFFF00"/>
          </a:solidFill>
        </p:spPr>
        <p:txBody>
          <a:bodyPr wrap="square" lIns="144000" anchor="ctr">
            <a:noAutofit/>
          </a:bodyPr>
          <a:lstStyle/>
          <a:p>
            <a:r>
              <a:rPr lang="en-US" sz="2800" b="1" dirty="0"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See slide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page directions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646843C-ABDE-407C-8250-954C1D01D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E370-40E3-4836-8AE0-C37E5707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 On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BF158-B3CE-4404-BCAD-07E0107C91F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523783"/>
            <a:ext cx="6292850" cy="6036815"/>
          </a:xfrm>
        </p:spPr>
        <p:txBody>
          <a:bodyPr/>
          <a:lstStyle/>
          <a:p>
            <a:r>
              <a:rPr lang="en-US" sz="4000" b="1" dirty="0"/>
              <a:t>James 4:13-17 appears for a little time then vanishes </a:t>
            </a:r>
          </a:p>
          <a:p>
            <a:r>
              <a:rPr lang="en-US" sz="4000" b="1" dirty="0"/>
              <a:t>Psalm 144:4 days are like a passing shadow </a:t>
            </a:r>
          </a:p>
          <a:p>
            <a:r>
              <a:rPr lang="en-US" sz="4000" b="1" dirty="0"/>
              <a:t>Heb. 9:27 appointed for man to die once </a:t>
            </a:r>
          </a:p>
          <a:p>
            <a:r>
              <a:rPr lang="en-US" sz="4000" b="1" dirty="0"/>
              <a:t>Mark 13:32 no one knows when </a:t>
            </a:r>
          </a:p>
        </p:txBody>
      </p:sp>
    </p:spTree>
    <p:extLst>
      <p:ext uri="{BB962C8B-B14F-4D97-AF65-F5344CB8AC3E}">
        <p14:creationId xmlns:p14="http://schemas.microsoft.com/office/powerpoint/2010/main" val="10977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D83F-F3A7-4D8C-9017-EF0704FE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Spreading the Gospel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A57A-ABB0-46B6-B0AB-DF9F1A2E60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4000" b="1" dirty="0"/>
              <a:t>1 Pet. 3:15 always ready to give an answer </a:t>
            </a:r>
          </a:p>
          <a:p>
            <a:r>
              <a:rPr lang="en-US" sz="4000" b="1" dirty="0"/>
              <a:t>Mark 16:15 proclaim the gospel to the whole creation </a:t>
            </a:r>
          </a:p>
          <a:p>
            <a:r>
              <a:rPr lang="en-US" sz="4000" b="1" dirty="0"/>
              <a:t>2 Pet. 3:9 not willing that any should perish </a:t>
            </a:r>
          </a:p>
        </p:txBody>
      </p:sp>
    </p:spTree>
    <p:extLst>
      <p:ext uri="{BB962C8B-B14F-4D97-AF65-F5344CB8AC3E}">
        <p14:creationId xmlns:p14="http://schemas.microsoft.com/office/powerpoint/2010/main" val="376666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510A-1476-4370-899C-8421AB5D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Second Chance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D538-6AD6-4A88-BCC1-571DF30474A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1855433"/>
            <a:ext cx="6292850" cy="4224856"/>
          </a:xfrm>
        </p:spPr>
        <p:txBody>
          <a:bodyPr/>
          <a:lstStyle/>
          <a:p>
            <a:r>
              <a:rPr lang="en-US" sz="4000" b="1" dirty="0"/>
              <a:t>Luke 16:27-31 wanted to warn his five brothers </a:t>
            </a:r>
          </a:p>
          <a:p>
            <a:r>
              <a:rPr lang="en-US" sz="4000" b="1" dirty="0"/>
              <a:t>Matt. 25:46 eternal punishment or eternal life </a:t>
            </a:r>
          </a:p>
        </p:txBody>
      </p:sp>
    </p:spTree>
    <p:extLst>
      <p:ext uri="{BB962C8B-B14F-4D97-AF65-F5344CB8AC3E}">
        <p14:creationId xmlns:p14="http://schemas.microsoft.com/office/powerpoint/2010/main" val="25552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ate Your Own Colony SB - v4" id="{88F74945-58B6-4556-9270-E21A4988D065}" vid="{B8FC721E-81B2-4C8C-B780-CE7B209A5B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CAB70E-F014-4BF2-94D4-C8E74D5AC1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E6DF14-7EE8-46C3-BB83-DDDA0B85E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6634B-D502-495E-98D5-49355D56DE22}">
  <ds:schemaRefs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Create your own colony</Template>
  <TotalTime>0</TotalTime>
  <Words>111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Rockwell</vt:lpstr>
      <vt:lpstr>Tahoma</vt:lpstr>
      <vt:lpstr>Wingdings</vt:lpstr>
      <vt:lpstr>Atlas</vt:lpstr>
      <vt:lpstr>Saying What Needs To Be Said </vt:lpstr>
      <vt:lpstr>Short On Time </vt:lpstr>
      <vt:lpstr>Spreading the Gospel </vt:lpstr>
      <vt:lpstr>No Second Chance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2019-02-17T11:32:58Z</dcterms:created>
  <dcterms:modified xsi:type="dcterms:W3CDTF">2019-02-17T14:52:30Z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