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6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7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4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3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8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5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0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4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8630-299E-43CC-8BFB-7F590E5C7E8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F8D9-9E8C-40A0-B6E4-F8EB5D8F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5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54"/>
            <a:ext cx="9144000" cy="6823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Can You Go Through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 Corinthians 10:13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2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17992"/>
            <a:ext cx="9144793" cy="68220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On Your Side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6:14-17 armor of God </a:t>
            </a:r>
          </a:p>
          <a:p>
            <a:r>
              <a:rPr lang="en-US" dirty="0" smtClean="0"/>
              <a:t>Romans 8:31 if God is for us who can be against us </a:t>
            </a:r>
          </a:p>
          <a:p>
            <a:r>
              <a:rPr lang="en-US" dirty="0" smtClean="0"/>
              <a:t>Philippians 4:13 all things through Christ </a:t>
            </a:r>
          </a:p>
          <a:p>
            <a:r>
              <a:rPr lang="en-US" dirty="0" smtClean="0"/>
              <a:t>1 Corinthians 10:13 a way of escape </a:t>
            </a:r>
          </a:p>
        </p:txBody>
      </p:sp>
    </p:spTree>
    <p:extLst>
      <p:ext uri="{BB962C8B-B14F-4D97-AF65-F5344CB8AC3E}">
        <p14:creationId xmlns:p14="http://schemas.microsoft.com/office/powerpoint/2010/main" val="209133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17992"/>
            <a:ext cx="9144793" cy="68220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Overcome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Genesis 6 flood of the entire world </a:t>
            </a:r>
          </a:p>
          <a:p>
            <a:r>
              <a:rPr lang="en-US" dirty="0" smtClean="0"/>
              <a:t>1 Samuel 17:4-7 a giant </a:t>
            </a:r>
          </a:p>
          <a:p>
            <a:r>
              <a:rPr lang="en-US" dirty="0" smtClean="0"/>
              <a:t>Daniel 3:19-25 death </a:t>
            </a:r>
          </a:p>
          <a:p>
            <a:r>
              <a:rPr lang="en-US" dirty="0" smtClean="0"/>
              <a:t>Daniel 6:10 knowing the conscience </a:t>
            </a:r>
          </a:p>
          <a:p>
            <a:r>
              <a:rPr lang="en-US" dirty="0" smtClean="0"/>
              <a:t>Job 1:13-19,2:7,9 lose of everything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08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1409</TotalTime>
  <Words>71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What Can You Go Through </vt:lpstr>
      <vt:lpstr>God On Your Side </vt:lpstr>
      <vt:lpstr>What Can You Overcome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Husband &amp; Wife</dc:title>
  <dc:creator>User</dc:creator>
  <cp:lastModifiedBy>User</cp:lastModifiedBy>
  <cp:revision>9</cp:revision>
  <dcterms:created xsi:type="dcterms:W3CDTF">2021-02-20T14:45:47Z</dcterms:created>
  <dcterms:modified xsi:type="dcterms:W3CDTF">2021-02-21T14:15:06Z</dcterms:modified>
</cp:coreProperties>
</file>