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2" y="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6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3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6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1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7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2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2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5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665E195-C89C-4871-8AE9-903FDB8B6D9D}" type="datetimeFigureOut">
              <a:rPr lang="en-US" smtClean="0"/>
              <a:pPr/>
              <a:t>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62D6987-FB6D-4DB8-81B8-AD0F35E3B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Why Do We Not Have Gifts Of the Holy Spirit Today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13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CC852-200A-4262-9B90-33888AE36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Are The Gifts?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DF143-90C8-4FA4-B60E-187D866363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5763" y="1825625"/>
            <a:ext cx="5900737" cy="4351338"/>
          </a:xfrm>
        </p:spPr>
        <p:txBody>
          <a:bodyPr>
            <a:noAutofit/>
          </a:bodyPr>
          <a:lstStyle/>
          <a:p>
            <a:r>
              <a:rPr lang="en-US" sz="4000" b="1" dirty="0"/>
              <a:t>1 Corinthians 12:8-11 </a:t>
            </a:r>
          </a:p>
          <a:p>
            <a:pPr lvl="1"/>
            <a:r>
              <a:rPr lang="en-US" sz="4000" b="1" dirty="0"/>
              <a:t>Wisdom </a:t>
            </a:r>
          </a:p>
          <a:p>
            <a:pPr lvl="1"/>
            <a:r>
              <a:rPr lang="en-US" sz="4000" b="1" dirty="0"/>
              <a:t>Knowledge </a:t>
            </a:r>
          </a:p>
          <a:p>
            <a:pPr lvl="1"/>
            <a:r>
              <a:rPr lang="en-US" sz="4000" b="1" dirty="0"/>
              <a:t>Faith</a:t>
            </a:r>
          </a:p>
          <a:p>
            <a:pPr lvl="1"/>
            <a:r>
              <a:rPr lang="en-US" sz="4000" b="1" dirty="0"/>
              <a:t>Healing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E90F38-FEF8-4BAC-9DC2-05808DB2BBC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sz="4000" b="1" dirty="0"/>
              <a:t>Miracles </a:t>
            </a:r>
          </a:p>
          <a:p>
            <a:pPr lvl="1"/>
            <a:r>
              <a:rPr lang="en-US" sz="4000" b="1" dirty="0"/>
              <a:t>Prophecy </a:t>
            </a:r>
          </a:p>
          <a:p>
            <a:pPr lvl="1"/>
            <a:r>
              <a:rPr lang="en-US" sz="4000" b="1" dirty="0"/>
              <a:t>Discerning of Spirits </a:t>
            </a:r>
          </a:p>
          <a:p>
            <a:pPr lvl="1"/>
            <a:r>
              <a:rPr lang="en-US" sz="4000" b="1" dirty="0"/>
              <a:t>Speaking Tongues </a:t>
            </a:r>
          </a:p>
          <a:p>
            <a:pPr lvl="1"/>
            <a:r>
              <a:rPr lang="en-US" sz="4000" b="1" dirty="0"/>
              <a:t>Interpretation of Tongues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366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11C6B9A-C730-442B-B420-373BB99F8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What </a:t>
            </a:r>
            <a:r>
              <a:rPr lang="en-US" b="1"/>
              <a:t>Was the Purpose </a:t>
            </a:r>
            <a:r>
              <a:rPr lang="en-US" b="1" dirty="0"/>
              <a:t>of </a:t>
            </a:r>
            <a:r>
              <a:rPr lang="en-US" b="1"/>
              <a:t>the </a:t>
            </a:r>
            <a:br>
              <a:rPr lang="en-US" b="1"/>
            </a:br>
            <a:r>
              <a:rPr lang="en-US" b="1"/>
              <a:t>Gifts </a:t>
            </a:r>
            <a:r>
              <a:rPr lang="en-US" b="1" dirty="0"/>
              <a:t>of the </a:t>
            </a:r>
            <a:r>
              <a:rPr lang="en-US" b="1"/>
              <a:t>Holy Spirit?  </a:t>
            </a:r>
            <a:endParaRPr lang="en-US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AFD6D0-5942-4A0E-8D8F-3C0533E71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John 4:48 they would not believe without </a:t>
            </a:r>
          </a:p>
          <a:p>
            <a:r>
              <a:rPr lang="en-US" sz="4000" b="1" dirty="0"/>
              <a:t>Mark 16:20 confirming the word the accompanying of signs </a:t>
            </a:r>
          </a:p>
          <a:p>
            <a:r>
              <a:rPr lang="en-US" sz="4000" b="1" dirty="0"/>
              <a:t>Heb. 2:4 God bearing witness with gifts of the Holy Spirit </a:t>
            </a:r>
          </a:p>
        </p:txBody>
      </p:sp>
    </p:spTree>
    <p:extLst>
      <p:ext uri="{BB962C8B-B14F-4D97-AF65-F5344CB8AC3E}">
        <p14:creationId xmlns:p14="http://schemas.microsoft.com/office/powerpoint/2010/main" val="380568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E7830-2297-497F-899A-39F3C4DBA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No Longer Needed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64B0A-4121-4ADC-BC4B-012618E13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1 Cor. 13:8-10 when that which is perfect has come </a:t>
            </a:r>
          </a:p>
          <a:p>
            <a:r>
              <a:rPr lang="en-US" sz="4000" b="1" dirty="0"/>
              <a:t>James 1:2 perfect law of liberty </a:t>
            </a:r>
          </a:p>
          <a:p>
            <a:r>
              <a:rPr lang="en-US" sz="4000" b="1" dirty="0"/>
              <a:t>Rom. 10:17 word of God </a:t>
            </a:r>
          </a:p>
          <a:p>
            <a:r>
              <a:rPr lang="en-US" sz="4000" b="1" dirty="0"/>
              <a:t>2 Tim. 3:16-17 the man of God may be complete </a:t>
            </a:r>
            <a:endParaRPr lang="en-US" sz="3600" b="1" dirty="0"/>
          </a:p>
          <a:p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26361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Melancholy abstract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lancholy abstract design slides.potx" id="{0C631111-0761-4095-80FF-907E1270642A}" vid="{4C722CC6-EA24-4B9B-A48E-3EC5DC6964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Melancholy abstract design slides</Template>
  <TotalTime>49</TotalTime>
  <Words>104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Melancholy abstract design template</vt:lpstr>
      <vt:lpstr>Why Do We Not Have Gifts Of the Holy Spirit Today</vt:lpstr>
      <vt:lpstr>What Are The Gifts? </vt:lpstr>
      <vt:lpstr>What Was the Purpose of the  Gifts of the Holy Spirit?  </vt:lpstr>
      <vt:lpstr>No Longer Needed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We Don’t Have Gifts Of the Holy Spirit Today</dc:title>
  <dc:creator>Brandon Hathaway</dc:creator>
  <cp:lastModifiedBy>Brandon Hathaway</cp:lastModifiedBy>
  <cp:revision>7</cp:revision>
  <dcterms:created xsi:type="dcterms:W3CDTF">2019-02-24T11:54:42Z</dcterms:created>
  <dcterms:modified xsi:type="dcterms:W3CDTF">2019-02-24T12:44:38Z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74064600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