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7" r:id="rId2"/>
    <p:sldId id="278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2/24/2019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Holy Spirit Today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F641-A0B8-486C-9104-DC2C5258B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Given Us the Word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84F8A-327C-48AD-98DC-EA75067B0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2 Tim. 3:16-17 inspiration of God </a:t>
            </a:r>
          </a:p>
          <a:p>
            <a:r>
              <a:rPr lang="en-US" sz="4000" b="1" dirty="0"/>
              <a:t>2 Pet. 1:19-21 moved by the Holy Spirit</a:t>
            </a:r>
          </a:p>
          <a:p>
            <a:r>
              <a:rPr lang="en-US" sz="4000" b="1" dirty="0"/>
              <a:t>Eph. 6:17 sword of the Spirit  </a:t>
            </a:r>
          </a:p>
        </p:txBody>
      </p:sp>
    </p:spTree>
    <p:extLst>
      <p:ext uri="{BB962C8B-B14F-4D97-AF65-F5344CB8AC3E}">
        <p14:creationId xmlns:p14="http://schemas.microsoft.com/office/powerpoint/2010/main" val="5749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2757-9552-42A7-9894-F3334378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Prayer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16965-EFB0-460E-AFE6-70AC02869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Eph. 6:18 prayer and supplication in Spirit </a:t>
            </a:r>
          </a:p>
          <a:p>
            <a:r>
              <a:rPr lang="en-US" sz="4000" b="1" dirty="0"/>
              <a:t>Rom. 8:26-27 the Spirit intercedes for us in prayer </a:t>
            </a:r>
          </a:p>
        </p:txBody>
      </p:sp>
    </p:spTree>
    <p:extLst>
      <p:ext uri="{BB962C8B-B14F-4D97-AF65-F5344CB8AC3E}">
        <p14:creationId xmlns:p14="http://schemas.microsoft.com/office/powerpoint/2010/main" val="18317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2B1C-3C0B-47B3-9F13-FAF2C0A9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Baptism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8F828-806E-4841-8A27-E41FE5A7D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Matt. 28:19 baptized in the name of the Father, and of the Son, and of </a:t>
            </a:r>
            <a:r>
              <a:rPr lang="en-US" sz="4000" b="1" u="sng" dirty="0"/>
              <a:t>the Holy Spirit </a:t>
            </a:r>
          </a:p>
          <a:p>
            <a:r>
              <a:rPr lang="en-US" sz="4000" b="1" dirty="0"/>
              <a:t>1 Cor. 12:13 by one Spirit we were all baptized into one body </a:t>
            </a:r>
          </a:p>
        </p:txBody>
      </p:sp>
    </p:spTree>
    <p:extLst>
      <p:ext uri="{BB962C8B-B14F-4D97-AF65-F5344CB8AC3E}">
        <p14:creationId xmlns:p14="http://schemas.microsoft.com/office/powerpoint/2010/main" val="348774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CE539-6823-4371-A973-9A518432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Our Body is the Temple of the Spirit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0EDB-6A55-4D7C-8B31-1C2A81F65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1 Cor. 3:16-17 the Spirit of God dwells in you </a:t>
            </a:r>
          </a:p>
          <a:p>
            <a:r>
              <a:rPr lang="en-US" sz="4000" b="1" dirty="0"/>
              <a:t>1 Cor. 6:19 body is the temple of the Holy Spirit </a:t>
            </a:r>
          </a:p>
          <a:p>
            <a:r>
              <a:rPr lang="en-US" sz="4000" b="1" dirty="0"/>
              <a:t>Rom. 8:9 if anyone does not have the Spirit of Christ, he is not His </a:t>
            </a:r>
          </a:p>
        </p:txBody>
      </p:sp>
    </p:spTree>
    <p:extLst>
      <p:ext uri="{BB962C8B-B14F-4D97-AF65-F5344CB8AC3E}">
        <p14:creationId xmlns:p14="http://schemas.microsoft.com/office/powerpoint/2010/main" val="326323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89</TotalTime>
  <Words>135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Cambria</vt:lpstr>
      <vt:lpstr>Red Line Business 16x9</vt:lpstr>
      <vt:lpstr>The Holy Spirit Today </vt:lpstr>
      <vt:lpstr>Given Us the Word </vt:lpstr>
      <vt:lpstr>In Prayer </vt:lpstr>
      <vt:lpstr>Baptism </vt:lpstr>
      <vt:lpstr>Our Body is the Temple of the Spirit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Spirit Today</dc:title>
  <dc:creator>Brandon Hathaway</dc:creator>
  <cp:lastModifiedBy>Brandon Hathaway</cp:lastModifiedBy>
  <cp:revision>4</cp:revision>
  <dcterms:created xsi:type="dcterms:W3CDTF">2019-02-24T19:48:11Z</dcterms:created>
  <dcterms:modified xsi:type="dcterms:W3CDTF">2019-02-24T21:17:54Z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