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7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17BA0-0FD1-4C3C-86C2-86D6EC9BB138}" type="datetimeFigureOut">
              <a:rPr lang="en-US" smtClean="0"/>
              <a:t>3/3/2019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38032-B9E0-494D-85BA-B474F0D540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918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8D733-7E1F-4775-BCB3-287FB6A12973}" type="datetimeFigureOut">
              <a:rPr lang="en-US" smtClean="0"/>
              <a:t>3/3/2019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64AD8-5229-44E4-9BAC-D1182B1E9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91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64AD8-5229-44E4-9BAC-D1182B1E95E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7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Left side has a closeup of hands on a keyboard and right side has a closeup of three people's faces"/>
          <p:cNvPicPr>
            <a:picLocks noChangeAspect="1"/>
          </p:cNvPicPr>
          <p:nvPr userDrawn="1"/>
        </p:nvPicPr>
        <p:blipFill rotWithShape="1">
          <a:blip r:embed="rId2"/>
          <a:srcRect t="5040" b="1624"/>
          <a:stretch/>
        </p:blipFill>
        <p:spPr>
          <a:xfrm>
            <a:off x="3048" y="1"/>
            <a:ext cx="12188952" cy="6400800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</p:pic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76200" y="2295843"/>
            <a:ext cx="5970037" cy="2387600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76200" y="4856481"/>
            <a:ext cx="597003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AC6910E2-EBDE-4C85-B7D2-51BD51636BE2}" type="datetime1">
              <a:rPr lang="en-US" smtClean="0"/>
              <a:pPr/>
              <a:t>3/3/2019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0C8C4CCD-1362-4CC7-BA2D-0BEF6B3AB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7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933700"/>
            <a:ext cx="10515600" cy="32218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5A4BE-F962-4B10-8849-5A0AE9BA0830}" type="datetime1">
              <a:rPr lang="en-US" smtClean="0"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55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447799"/>
            <a:ext cx="2628900" cy="4729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447799"/>
            <a:ext cx="7734300" cy="47291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ABE2-E9E2-4F3C-81C7-51E65F59850F}" type="datetime1">
              <a:rPr lang="en-US" smtClean="0"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03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C49A-97A1-4E8F-9E5B-5B2FBE5B5D14}" type="datetime1">
              <a:rPr lang="en-US" smtClean="0"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06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FA66-4055-4761-B0C5-5BE9A449289D}" type="datetime1">
              <a:rPr lang="en-US" smtClean="0"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2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933699"/>
            <a:ext cx="5181600" cy="324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933699"/>
            <a:ext cx="5181600" cy="324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E13E-FD7A-4C19-8CA3-CCD4F20FE748}" type="datetime1">
              <a:rPr lang="en-US" smtClean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84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447800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788737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3493588"/>
            <a:ext cx="5156200" cy="26786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2788737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3493588"/>
            <a:ext cx="5157787" cy="26786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3203-5E19-4386-B800-7814A6B25217}" type="datetime1">
              <a:rPr lang="en-US" smtClean="0"/>
              <a:t>3/3/2019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0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CC9EC-6E7F-426B-B58A-FF2A513199D8}" type="datetime1">
              <a:rPr lang="en-US" smtClean="0"/>
              <a:t>3/3/2019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30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6040-C52D-449E-A120-915E6946F5F6}" type="datetime1">
              <a:rPr lang="en-US" smtClean="0"/>
              <a:t>3/3/2019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04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478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17649"/>
            <a:ext cx="6172200" cy="435562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3133494"/>
            <a:ext cx="3932237" cy="306208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A2D-149F-4AC6-BD2E-54F393739AC8}" type="datetime1">
              <a:rPr lang="en-US" smtClean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63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478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183188" y="1447800"/>
            <a:ext cx="6172200" cy="472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133494"/>
            <a:ext cx="3932237" cy="303870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DC7E1-A080-4A32-8C19-C2396DAEC66F}" type="datetime1">
              <a:rPr lang="en-US" smtClean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56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3048" y="-5407"/>
            <a:ext cx="12188952" cy="6863407"/>
            <a:chOff x="3048" y="-5407"/>
            <a:chExt cx="12188952" cy="6863407"/>
          </a:xfrm>
        </p:grpSpPr>
        <p:sp>
          <p:nvSpPr>
            <p:cNvPr id="12" name="Rectangle 11"/>
            <p:cNvSpPr/>
            <p:nvPr userDrawn="1"/>
          </p:nvSpPr>
          <p:spPr>
            <a:xfrm>
              <a:off x="3048" y="6311900"/>
              <a:ext cx="12188952" cy="5461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3048" y="-5407"/>
              <a:ext cx="12188952" cy="136730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4" name="Picture 13" descr="Left side has a closeup of hands on a keyboard and right side has a closeup of three people's faces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740"/>
          <a:stretch/>
        </p:blipFill>
        <p:spPr>
          <a:xfrm>
            <a:off x="2620347" y="-7553"/>
            <a:ext cx="6964163" cy="1371600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838200" y="1447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838200" y="2955073"/>
            <a:ext cx="10515600" cy="3221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F5695433-AD8F-422D-BF66-1030691AE362}" type="datetime1">
              <a:rPr lang="en-US" smtClean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0C8C4CCD-1362-4CC7-BA2D-0BEF6B3AB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1848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912" userDrawn="1">
          <p15:clr>
            <a:srgbClr val="F26B43"/>
          </p15:clr>
        </p15:guide>
        <p15:guide id="3" orient="horz" pos="3888" userDrawn="1">
          <p15:clr>
            <a:srgbClr val="F26B43"/>
          </p15:clr>
        </p15:guide>
        <p15:guide id="4" pos="648" userDrawn="1">
          <p15:clr>
            <a:srgbClr val="F26B43"/>
          </p15:clr>
        </p15:guide>
        <p15:guide id="5" pos="7152" userDrawn="1">
          <p15:clr>
            <a:srgbClr val="F26B43"/>
          </p15:clr>
        </p15:guide>
        <p15:guide id="6" orient="horz" pos="4104" userDrawn="1">
          <p15:clr>
            <a:srgbClr val="F26B43"/>
          </p15:clr>
        </p15:guide>
        <p15:guide id="7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 bwMode="ltGray">
          <a:xfrm>
            <a:off x="1260629" y="3785372"/>
            <a:ext cx="10086868" cy="1818118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80808"/>
                </a:solidFill>
              </a:rPr>
              <a:t>Romans 12:1-2 </a:t>
            </a:r>
            <a:r>
              <a:rPr lang="en-US" sz="2800" b="1" u="sng" dirty="0">
                <a:solidFill>
                  <a:srgbClr val="080808"/>
                </a:solidFill>
              </a:rPr>
              <a:t>I beseech you therefore, brethren </a:t>
            </a:r>
            <a:r>
              <a:rPr lang="en-US" sz="2800" b="1" dirty="0">
                <a:solidFill>
                  <a:srgbClr val="080808"/>
                </a:solidFill>
              </a:rPr>
              <a:t>by the mercies of God, that you present your bodies a living sacrifice, holy, acceptable to God, which is your reasonable service. And do not be conformed to this world</a:t>
            </a:r>
            <a:r>
              <a:rPr lang="en-US" sz="2800" b="1">
                <a:solidFill>
                  <a:srgbClr val="080808"/>
                </a:solidFill>
              </a:rPr>
              <a:t>, but be </a:t>
            </a:r>
            <a:r>
              <a:rPr lang="en-US" sz="2800" b="1" dirty="0">
                <a:solidFill>
                  <a:srgbClr val="080808"/>
                </a:solidFill>
              </a:rPr>
              <a:t>transformed by the renewing of your mind, that you may prove what is that good and acceptable and perfect will of God.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2DB4800-2088-41C6-B912-323E316D107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110706" y="1418285"/>
            <a:ext cx="5970588" cy="2387601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rgbClr val="080808"/>
                </a:solidFill>
              </a:rPr>
              <a:t>Appealing To You, Brethren </a:t>
            </a:r>
          </a:p>
        </p:txBody>
      </p:sp>
    </p:spTree>
    <p:extLst>
      <p:ext uri="{BB962C8B-B14F-4D97-AF65-F5344CB8AC3E}">
        <p14:creationId xmlns:p14="http://schemas.microsoft.com/office/powerpoint/2010/main" val="318159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104AC-D45C-4809-92F9-74A974EDB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Appeal/ Beseech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F42A1-2750-4E33-81EE-61C606808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5073"/>
            <a:ext cx="10515600" cy="3221890"/>
          </a:xfrm>
        </p:spPr>
        <p:txBody>
          <a:bodyPr>
            <a:normAutofit/>
          </a:bodyPr>
          <a:lstStyle/>
          <a:p>
            <a:r>
              <a:rPr lang="en-US" sz="4000" b="1" dirty="0"/>
              <a:t>1 Cor. 1:10 plead for unity  </a:t>
            </a:r>
          </a:p>
          <a:p>
            <a:r>
              <a:rPr lang="en-US" sz="4000" b="1" dirty="0"/>
              <a:t>2 Cor. 5:20 plead for reconciliation </a:t>
            </a:r>
          </a:p>
          <a:p>
            <a:r>
              <a:rPr lang="en-US" sz="4000" b="1" dirty="0"/>
              <a:t>Eph. 4:1 beseech you to walk worthy </a:t>
            </a:r>
          </a:p>
          <a:p>
            <a:r>
              <a:rPr lang="en-US" sz="4000" b="1" dirty="0"/>
              <a:t>1 </a:t>
            </a:r>
            <a:r>
              <a:rPr lang="en-US" sz="4000" b="1" dirty="0" err="1"/>
              <a:t>Thes</a:t>
            </a:r>
            <a:r>
              <a:rPr lang="en-US" sz="4000" b="1" dirty="0"/>
              <a:t>. 4:9-10 urge you to grow more </a:t>
            </a:r>
          </a:p>
        </p:txBody>
      </p:sp>
    </p:spTree>
    <p:extLst>
      <p:ext uri="{BB962C8B-B14F-4D97-AF65-F5344CB8AC3E}">
        <p14:creationId xmlns:p14="http://schemas.microsoft.com/office/powerpoint/2010/main" val="60089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5F18C-2E82-40E5-8E40-EC940A1E2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2051"/>
            <a:ext cx="10515600" cy="1009650"/>
          </a:xfrm>
        </p:spPr>
        <p:txBody>
          <a:bodyPr/>
          <a:lstStyle/>
          <a:p>
            <a:r>
              <a:rPr lang="en-US" b="1" dirty="0"/>
              <a:t>Brethren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02BE8-3EFC-46C7-BC55-A92D27014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1701"/>
            <a:ext cx="10515600" cy="4257674"/>
          </a:xfrm>
        </p:spPr>
        <p:txBody>
          <a:bodyPr>
            <a:normAutofit/>
          </a:bodyPr>
          <a:lstStyle/>
          <a:p>
            <a:r>
              <a:rPr lang="en-US" sz="4000" b="1" dirty="0"/>
              <a:t>Acts 20:28-29 keep watch over all the flock </a:t>
            </a:r>
          </a:p>
          <a:p>
            <a:r>
              <a:rPr lang="en-US" sz="4000" b="1" dirty="0"/>
              <a:t>Matt. 18:15-17 go and tell him </a:t>
            </a:r>
          </a:p>
          <a:p>
            <a:r>
              <a:rPr lang="en-US" sz="4000" b="1" dirty="0"/>
              <a:t>Heb. 10:24-25 consider one another </a:t>
            </a:r>
          </a:p>
          <a:p>
            <a:r>
              <a:rPr lang="en-US" sz="4000" b="1" dirty="0"/>
              <a:t>James 5:16 confess your trespasses to one another </a:t>
            </a:r>
          </a:p>
          <a:p>
            <a:r>
              <a:rPr lang="en-US" sz="4000" b="1" dirty="0"/>
              <a:t>Gal. 6:10 especially the household of faith </a:t>
            </a:r>
          </a:p>
        </p:txBody>
      </p:sp>
    </p:spTree>
    <p:extLst>
      <p:ext uri="{BB962C8B-B14F-4D97-AF65-F5344CB8AC3E}">
        <p14:creationId xmlns:p14="http://schemas.microsoft.com/office/powerpoint/2010/main" val="389505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4FDEE-C678-4E7E-8041-5E4BC0383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7787"/>
            <a:ext cx="10515600" cy="881063"/>
          </a:xfrm>
        </p:spPr>
        <p:txBody>
          <a:bodyPr/>
          <a:lstStyle/>
          <a:p>
            <a:r>
              <a:rPr lang="en-US" b="1" dirty="0"/>
              <a:t>You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87755-0911-4343-B035-D4ED3655C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50"/>
            <a:ext cx="10515600" cy="3948113"/>
          </a:xfrm>
        </p:spPr>
        <p:txBody>
          <a:bodyPr>
            <a:normAutofit/>
          </a:bodyPr>
          <a:lstStyle/>
          <a:p>
            <a:r>
              <a:rPr lang="en-US" sz="4000" b="1" dirty="0"/>
              <a:t>1 Cor. 12:14-18 many members one body </a:t>
            </a:r>
          </a:p>
          <a:p>
            <a:r>
              <a:rPr lang="en-US" sz="4000" b="1" dirty="0"/>
              <a:t>Duet. 24:16 a person shall be put to death for his own sin </a:t>
            </a:r>
          </a:p>
          <a:p>
            <a:r>
              <a:rPr lang="en-US" sz="4000" b="1" dirty="0"/>
              <a:t>Rom. 2:6-11 render to each one </a:t>
            </a:r>
          </a:p>
          <a:p>
            <a:r>
              <a:rPr lang="en-US" sz="4000" b="1" dirty="0"/>
              <a:t>Matt. 25:34-36 </a:t>
            </a:r>
          </a:p>
        </p:txBody>
      </p:sp>
    </p:spTree>
    <p:extLst>
      <p:ext uri="{BB962C8B-B14F-4D97-AF65-F5344CB8AC3E}">
        <p14:creationId xmlns:p14="http://schemas.microsoft.com/office/powerpoint/2010/main" val="140519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Employee orientation presentation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ln>
          <a:solidFill>
            <a:schemeClr val="accent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txDef>
  </a:objectDefaults>
  <a:extraClrSchemeLst/>
  <a:extLst>
    <a:ext uri="{05A4C25C-085E-4340-85A3-A5531E510DB2}">
      <thm15:themeFamily xmlns:thm15="http://schemas.microsoft.com/office/thememl/2012/main" name="Employee orientation presentation.potx" id="{491EEBB4-C6D7-44F0-B46D-F66FCB26A43F}" vid="{9EC79041-D990-4C58-BA79-875FFA2E4A37}"/>
    </a:ext>
  </a:extLst>
</a:theme>
</file>

<file path=ppt/theme/theme2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Employee orientation presentation</Template>
  <TotalTime>1464</TotalTime>
  <Words>181</Words>
  <Application>Microsoft Office PowerPoint</Application>
  <PresentationFormat>Widescreen</PresentationFormat>
  <Paragraphs>19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</vt:lpstr>
      <vt:lpstr>Employee orientation presentation</vt:lpstr>
      <vt:lpstr>Appealing To You, Brethren </vt:lpstr>
      <vt:lpstr>Appeal/ Beseech </vt:lpstr>
      <vt:lpstr>Brethren </vt:lpstr>
      <vt:lpstr>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Appealing To You, Brethren</dc:title>
  <dc:creator>Brandon Hathaway</dc:creator>
  <cp:lastModifiedBy>Brandon Hathaway</cp:lastModifiedBy>
  <cp:revision>18</cp:revision>
  <dcterms:created xsi:type="dcterms:W3CDTF">2019-03-01T15:09:45Z</dcterms:created>
  <dcterms:modified xsi:type="dcterms:W3CDTF">2019-03-03T20:57:44Z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74063500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