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7" r:id="rId5"/>
    <p:sldId id="258" r:id="rId6"/>
    <p:sldId id="259" r:id="rId7"/>
    <p:sldId id="260" r:id="rId8"/>
    <p:sldId id="261" r:id="rId9"/>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p:cViewPr varScale="1">
        <p:scale>
          <a:sx n="86" d="100"/>
          <a:sy n="86" d="100"/>
        </p:scale>
        <p:origin x="56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A5A207F-0F91-42F2-96D0-049C6003623B}" type="datetimeFigureOut">
              <a:rPr lang="en-US"/>
              <a:t>3/3/2019</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8CC13F5-F2B1-464B-BE8F-27ABFBD2FBDE}" type="datetimeFigureOut">
              <a:rPr lang="en-US"/>
              <a:t>3/3/2019</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3/3/2019</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3/3/2019</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Mercies of God </a:t>
            </a:r>
          </a:p>
        </p:txBody>
      </p:sp>
      <p:sp>
        <p:nvSpPr>
          <p:cNvPr id="3" name="Subtitle 2"/>
          <p:cNvSpPr>
            <a:spLocks noGrp="1"/>
          </p:cNvSpPr>
          <p:nvPr>
            <p:ph type="subTitle" idx="1"/>
          </p:nvPr>
        </p:nvSpPr>
        <p:spPr>
          <a:xfrm>
            <a:off x="1293812" y="4267200"/>
            <a:ext cx="9067799" cy="2362200"/>
          </a:xfrm>
        </p:spPr>
        <p:txBody>
          <a:bodyPr>
            <a:normAutofit/>
          </a:bodyPr>
          <a:lstStyle/>
          <a:p>
            <a:r>
              <a:rPr lang="en-US" b="1" dirty="0">
                <a:solidFill>
                  <a:srgbClr val="080808"/>
                </a:solidFill>
              </a:rPr>
              <a:t>Romans 12:1-2 I beseech you therefore, brethren </a:t>
            </a:r>
            <a:r>
              <a:rPr lang="en-US" b="1" u="sng" dirty="0">
                <a:solidFill>
                  <a:srgbClr val="080808"/>
                </a:solidFill>
              </a:rPr>
              <a:t>by the mercies of God</a:t>
            </a:r>
            <a:r>
              <a:rPr lang="en-US" b="1" dirty="0">
                <a:solidFill>
                  <a:srgbClr val="080808"/>
                </a:solidFill>
              </a:rPr>
              <a:t>, that you present your bodies a living sacrifice, holy, acceptable to God, which is your reasonable service. And do not be conformed to this world, but be transformed by the renewing of your mind, that you may prove what is that good and acceptable and perfect will of God. </a:t>
            </a:r>
          </a:p>
          <a:p>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1ABA-0F15-40C4-8186-EC410DC72FF8}"/>
              </a:ext>
            </a:extLst>
          </p:cNvPr>
          <p:cNvSpPr>
            <a:spLocks noGrp="1"/>
          </p:cNvSpPr>
          <p:nvPr>
            <p:ph type="title"/>
          </p:nvPr>
        </p:nvSpPr>
        <p:spPr/>
        <p:txBody>
          <a:bodyPr>
            <a:normAutofit/>
          </a:bodyPr>
          <a:lstStyle/>
          <a:p>
            <a:r>
              <a:rPr lang="en-US" sz="4400" b="1" dirty="0"/>
              <a:t>Pleading Through God </a:t>
            </a:r>
          </a:p>
        </p:txBody>
      </p:sp>
      <p:sp>
        <p:nvSpPr>
          <p:cNvPr id="3" name="Content Placeholder 2">
            <a:extLst>
              <a:ext uri="{FF2B5EF4-FFF2-40B4-BE49-F238E27FC236}">
                <a16:creationId xmlns:a16="http://schemas.microsoft.com/office/drawing/2014/main" id="{8EE6A524-0A43-4274-8ADB-5315B3FB5971}"/>
              </a:ext>
            </a:extLst>
          </p:cNvPr>
          <p:cNvSpPr>
            <a:spLocks noGrp="1"/>
          </p:cNvSpPr>
          <p:nvPr>
            <p:ph idx="1"/>
          </p:nvPr>
        </p:nvSpPr>
        <p:spPr/>
        <p:txBody>
          <a:bodyPr>
            <a:normAutofit/>
          </a:bodyPr>
          <a:lstStyle/>
          <a:p>
            <a:r>
              <a:rPr lang="en-US" sz="4000" b="1" dirty="0"/>
              <a:t>1 Cor. 1:10 by the name of our Lord Jesus Christ </a:t>
            </a:r>
          </a:p>
          <a:p>
            <a:r>
              <a:rPr lang="en-US" sz="4000" b="1" dirty="0"/>
              <a:t>2 Cor. 5:20 as God were pleading through us </a:t>
            </a:r>
          </a:p>
          <a:p>
            <a:r>
              <a:rPr lang="en-US" sz="4000" b="1" dirty="0"/>
              <a:t>Eph. 4:1 as a prisoner of the Lord </a:t>
            </a:r>
          </a:p>
        </p:txBody>
      </p:sp>
    </p:spTree>
    <p:extLst>
      <p:ext uri="{BB962C8B-B14F-4D97-AF65-F5344CB8AC3E}">
        <p14:creationId xmlns:p14="http://schemas.microsoft.com/office/powerpoint/2010/main" val="204282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DB59-E3BD-49DD-BF96-1FAAE710F412}"/>
              </a:ext>
            </a:extLst>
          </p:cNvPr>
          <p:cNvSpPr>
            <a:spLocks noGrp="1"/>
          </p:cNvSpPr>
          <p:nvPr>
            <p:ph type="title"/>
          </p:nvPr>
        </p:nvSpPr>
        <p:spPr/>
        <p:txBody>
          <a:bodyPr>
            <a:normAutofit/>
          </a:bodyPr>
          <a:lstStyle/>
          <a:p>
            <a:r>
              <a:rPr lang="en-US" sz="4400" b="1" dirty="0"/>
              <a:t>Mercy of God </a:t>
            </a:r>
          </a:p>
        </p:txBody>
      </p:sp>
      <p:sp>
        <p:nvSpPr>
          <p:cNvPr id="3" name="Content Placeholder 2">
            <a:extLst>
              <a:ext uri="{FF2B5EF4-FFF2-40B4-BE49-F238E27FC236}">
                <a16:creationId xmlns:a16="http://schemas.microsoft.com/office/drawing/2014/main" id="{CA19722A-9300-4855-BA4D-DBF2730AF88F}"/>
              </a:ext>
            </a:extLst>
          </p:cNvPr>
          <p:cNvSpPr>
            <a:spLocks noGrp="1"/>
          </p:cNvSpPr>
          <p:nvPr>
            <p:ph idx="1"/>
          </p:nvPr>
        </p:nvSpPr>
        <p:spPr/>
        <p:txBody>
          <a:bodyPr>
            <a:normAutofit/>
          </a:bodyPr>
          <a:lstStyle/>
          <a:p>
            <a:r>
              <a:rPr lang="en-US" sz="4400" b="1" dirty="0"/>
              <a:t>Eph. 2:4-5 rich in mercy</a:t>
            </a:r>
          </a:p>
          <a:p>
            <a:r>
              <a:rPr lang="en-US" sz="4400" b="1" dirty="0"/>
              <a:t>Mic. 7:18 He delights in mercy </a:t>
            </a:r>
          </a:p>
          <a:p>
            <a:r>
              <a:rPr lang="en-US" sz="4400" b="1" dirty="0"/>
              <a:t>Heb. 4:16 we approach God that we may receive mercy </a:t>
            </a:r>
          </a:p>
        </p:txBody>
      </p:sp>
    </p:spTree>
    <p:extLst>
      <p:ext uri="{BB962C8B-B14F-4D97-AF65-F5344CB8AC3E}">
        <p14:creationId xmlns:p14="http://schemas.microsoft.com/office/powerpoint/2010/main" val="29176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9034-3089-47C1-BCBF-CAA09BC1DBCB}"/>
              </a:ext>
            </a:extLst>
          </p:cNvPr>
          <p:cNvSpPr>
            <a:spLocks noGrp="1"/>
          </p:cNvSpPr>
          <p:nvPr>
            <p:ph type="title"/>
          </p:nvPr>
        </p:nvSpPr>
        <p:spPr>
          <a:xfrm>
            <a:off x="1293813" y="0"/>
            <a:ext cx="9601200" cy="1143000"/>
          </a:xfrm>
        </p:spPr>
        <p:txBody>
          <a:bodyPr>
            <a:normAutofit/>
          </a:bodyPr>
          <a:lstStyle/>
          <a:p>
            <a:r>
              <a:rPr lang="en-US" sz="4400" b="1" dirty="0"/>
              <a:t>Merciful Since the Beginning </a:t>
            </a:r>
          </a:p>
        </p:txBody>
      </p:sp>
      <p:sp>
        <p:nvSpPr>
          <p:cNvPr id="3" name="Content Placeholder 2">
            <a:extLst>
              <a:ext uri="{FF2B5EF4-FFF2-40B4-BE49-F238E27FC236}">
                <a16:creationId xmlns:a16="http://schemas.microsoft.com/office/drawing/2014/main" id="{5B561DAE-DB2B-4885-A3BA-AA2EF095B8B3}"/>
              </a:ext>
            </a:extLst>
          </p:cNvPr>
          <p:cNvSpPr>
            <a:spLocks noGrp="1"/>
          </p:cNvSpPr>
          <p:nvPr>
            <p:ph idx="1"/>
          </p:nvPr>
        </p:nvSpPr>
        <p:spPr>
          <a:xfrm>
            <a:off x="1293812" y="1219200"/>
            <a:ext cx="9601200" cy="5181600"/>
          </a:xfrm>
        </p:spPr>
        <p:txBody>
          <a:bodyPr>
            <a:normAutofit/>
          </a:bodyPr>
          <a:lstStyle/>
          <a:p>
            <a:r>
              <a:rPr lang="en-US" sz="4000" b="1" dirty="0"/>
              <a:t>2 Tim. 1:9 grace which was given to us in Christ Jesus before time began </a:t>
            </a:r>
          </a:p>
          <a:p>
            <a:r>
              <a:rPr lang="en-US" sz="4000" b="1" dirty="0"/>
              <a:t>Gen. 6:6-8 Noah found grace in the eyes of God </a:t>
            </a:r>
          </a:p>
          <a:p>
            <a:r>
              <a:rPr lang="en-US" sz="4000" b="1" dirty="0"/>
              <a:t>Psalm 103:8 slow to anger, abounding in love </a:t>
            </a:r>
          </a:p>
          <a:p>
            <a:r>
              <a:rPr lang="en-US" sz="4000" b="1" dirty="0"/>
              <a:t>Rom. 11:33-36 of Him and through Him, and to Him are all things </a:t>
            </a:r>
          </a:p>
        </p:txBody>
      </p:sp>
    </p:spTree>
    <p:extLst>
      <p:ext uri="{BB962C8B-B14F-4D97-AF65-F5344CB8AC3E}">
        <p14:creationId xmlns:p14="http://schemas.microsoft.com/office/powerpoint/2010/main" val="39920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4800-8587-4B0E-BE5F-149D6AB103F9}"/>
              </a:ext>
            </a:extLst>
          </p:cNvPr>
          <p:cNvSpPr>
            <a:spLocks noGrp="1"/>
          </p:cNvSpPr>
          <p:nvPr>
            <p:ph type="title"/>
          </p:nvPr>
        </p:nvSpPr>
        <p:spPr>
          <a:xfrm>
            <a:off x="1293813" y="304800"/>
            <a:ext cx="9601200" cy="1066800"/>
          </a:xfrm>
        </p:spPr>
        <p:txBody>
          <a:bodyPr>
            <a:normAutofit/>
          </a:bodyPr>
          <a:lstStyle/>
          <a:p>
            <a:r>
              <a:rPr lang="en-US" sz="4400" b="1" dirty="0"/>
              <a:t>Mercy That God Has Shown You </a:t>
            </a:r>
          </a:p>
        </p:txBody>
      </p:sp>
      <p:sp>
        <p:nvSpPr>
          <p:cNvPr id="3" name="Content Placeholder 2">
            <a:extLst>
              <a:ext uri="{FF2B5EF4-FFF2-40B4-BE49-F238E27FC236}">
                <a16:creationId xmlns:a16="http://schemas.microsoft.com/office/drawing/2014/main" id="{42E5733F-A5B5-46D5-9ED1-79B9BE0D4FCF}"/>
              </a:ext>
            </a:extLst>
          </p:cNvPr>
          <p:cNvSpPr>
            <a:spLocks noGrp="1"/>
          </p:cNvSpPr>
          <p:nvPr>
            <p:ph idx="1"/>
          </p:nvPr>
        </p:nvSpPr>
        <p:spPr>
          <a:xfrm>
            <a:off x="1293813" y="1371600"/>
            <a:ext cx="9601200" cy="5334000"/>
          </a:xfrm>
        </p:spPr>
        <p:txBody>
          <a:bodyPr>
            <a:normAutofit/>
          </a:bodyPr>
          <a:lstStyle/>
          <a:p>
            <a:r>
              <a:rPr lang="en-US" sz="4000" b="1" dirty="0"/>
              <a:t>Rom. 11:30-32 He might have mercy on all </a:t>
            </a:r>
          </a:p>
          <a:p>
            <a:r>
              <a:rPr lang="en-US" sz="4000" b="1" dirty="0"/>
              <a:t>James 1:17 every good and perfect gift comes from above </a:t>
            </a:r>
          </a:p>
          <a:p>
            <a:r>
              <a:rPr lang="en-US" sz="4000" b="1" dirty="0"/>
              <a:t>Mal. 1:6 where is My honor? Where is my reverence? </a:t>
            </a:r>
          </a:p>
          <a:p>
            <a:r>
              <a:rPr lang="en-US" sz="4000" b="1" dirty="0"/>
              <a:t>Titus 2:11-15 redeemed from every lawless deed </a:t>
            </a:r>
          </a:p>
        </p:txBody>
      </p:sp>
    </p:spTree>
    <p:extLst>
      <p:ext uri="{BB962C8B-B14F-4D97-AF65-F5344CB8AC3E}">
        <p14:creationId xmlns:p14="http://schemas.microsoft.com/office/powerpoint/2010/main" val="592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75</TotalTime>
  <Words>234</Words>
  <Application>Microsoft Office PowerPoint</Application>
  <PresentationFormat>Custom</PresentationFormat>
  <Paragraphs>20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Euphemia</vt:lpstr>
      <vt:lpstr>Serenity 16x9</vt:lpstr>
      <vt:lpstr>Mercies of God </vt:lpstr>
      <vt:lpstr>Pleading Through God </vt:lpstr>
      <vt:lpstr>Mercy of God </vt:lpstr>
      <vt:lpstr>Merciful Since the Beginning </vt:lpstr>
      <vt:lpstr>Mercy That God Has Shown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Mercies of God</dc:title>
  <dc:creator>Brandon Hathaway</dc:creator>
  <cp:lastModifiedBy>Brandon Hathaway</cp:lastModifiedBy>
  <cp:revision>8</cp:revision>
  <cp:lastPrinted>2019-03-03T22:18:44Z</cp:lastPrinted>
  <dcterms:created xsi:type="dcterms:W3CDTF">2019-03-03T21:03:42Z</dcterms:created>
  <dcterms:modified xsi:type="dcterms:W3CDTF">2019-03-03T22:18:55Z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