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A096-5114-478B-8D8F-E7C5EDCAF8D3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609E-1578-4D4F-B0CE-098FFE02A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7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A096-5114-478B-8D8F-E7C5EDCAF8D3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609E-1578-4D4F-B0CE-098FFE02A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61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A096-5114-478B-8D8F-E7C5EDCAF8D3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609E-1578-4D4F-B0CE-098FFE02A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77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A096-5114-478B-8D8F-E7C5EDCAF8D3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609E-1578-4D4F-B0CE-098FFE02A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83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A096-5114-478B-8D8F-E7C5EDCAF8D3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609E-1578-4D4F-B0CE-098FFE02A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5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A096-5114-478B-8D8F-E7C5EDCAF8D3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609E-1578-4D4F-B0CE-098FFE02A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4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A096-5114-478B-8D8F-E7C5EDCAF8D3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609E-1578-4D4F-B0CE-098FFE02A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08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A096-5114-478B-8D8F-E7C5EDCAF8D3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609E-1578-4D4F-B0CE-098FFE02A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9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A096-5114-478B-8D8F-E7C5EDCAF8D3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609E-1578-4D4F-B0CE-098FFE02A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8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A096-5114-478B-8D8F-E7C5EDCAF8D3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609E-1578-4D4F-B0CE-098FFE02A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5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A096-5114-478B-8D8F-E7C5EDCAF8D3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609E-1578-4D4F-B0CE-098FFE02A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9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EA096-5114-478B-8D8F-E7C5EDCAF8D3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7609E-1578-4D4F-B0CE-098FFE02A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4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Reward or Punishment </a:t>
            </a:r>
            <a:br>
              <a:rPr lang="en-US" dirty="0" smtClean="0"/>
            </a:br>
            <a:r>
              <a:rPr lang="en-US" dirty="0" smtClean="0"/>
              <a:t>Which Do I Use?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0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Sides of the Same Coin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Matthew 7:12-14 destruction or life </a:t>
            </a:r>
          </a:p>
          <a:p>
            <a:r>
              <a:rPr lang="en-US" dirty="0" smtClean="0"/>
              <a:t>Matthew 13:41-43 furnace of fire/shine forth in the kingdom </a:t>
            </a:r>
          </a:p>
          <a:p>
            <a:r>
              <a:rPr lang="en-US" dirty="0" smtClean="0"/>
              <a:t>Matthew 13:47-50 separate the wicked from the just </a:t>
            </a:r>
          </a:p>
          <a:p>
            <a:r>
              <a:rPr lang="en-US" dirty="0" smtClean="0"/>
              <a:t>Matthew 25:1-13 prepared and unprepared </a:t>
            </a:r>
          </a:p>
          <a:p>
            <a:r>
              <a:rPr lang="en-US" dirty="0" smtClean="0"/>
              <a:t>Matthew 25:14-30 workers and lazy </a:t>
            </a:r>
          </a:p>
          <a:p>
            <a:r>
              <a:rPr lang="en-US" dirty="0" smtClean="0"/>
              <a:t>Revelation 20:11-22:21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67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Obey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14:15,21,23 if you love Me </a:t>
            </a:r>
          </a:p>
          <a:p>
            <a:r>
              <a:rPr lang="en-US" dirty="0" smtClean="0"/>
              <a:t>1 John 5:3 this is the love of God </a:t>
            </a:r>
          </a:p>
          <a:p>
            <a:r>
              <a:rPr lang="en-US" dirty="0" smtClean="0"/>
              <a:t>2 John 1:6 this is love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50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</TotalTime>
  <Words>67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Reward or Punishment  Which Do I Use? </vt:lpstr>
      <vt:lpstr>Two Sides of the Same Coin </vt:lpstr>
      <vt:lpstr>Why We Obey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 Make A Deel</dc:title>
  <dc:creator>User</dc:creator>
  <cp:lastModifiedBy>User</cp:lastModifiedBy>
  <cp:revision>6</cp:revision>
  <dcterms:created xsi:type="dcterms:W3CDTF">2021-05-16T11:56:21Z</dcterms:created>
  <dcterms:modified xsi:type="dcterms:W3CDTF">2021-05-16T18:14:03Z</dcterms:modified>
</cp:coreProperties>
</file>