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4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8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6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3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4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2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6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9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9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2054-075F-4048-A455-6FE5AC14C22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B819-6B7C-4367-B0FA-4EF38117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1083C2-0497-E7CC-7923-355BEC8D0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A9C3D3-07C2-0CF8-416D-1DB3EFC7B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1122363"/>
            <a:ext cx="8429625" cy="2806700"/>
          </a:xfrm>
        </p:spPr>
        <p:txBody>
          <a:bodyPr>
            <a:normAutofit/>
          </a:bodyPr>
          <a:lstStyle/>
          <a:p>
            <a:r>
              <a:rPr lang="en-US" sz="6600" b="1" dirty="0"/>
              <a:t>The Kingdom of Heaven </a:t>
            </a:r>
            <a:br>
              <a:rPr lang="en-US" sz="6600" b="1" dirty="0"/>
            </a:br>
            <a:r>
              <a:rPr lang="en-US" sz="6600" b="1" dirty="0"/>
              <a:t>is like “A Seed”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A19DB-D133-7A57-1919-7BEE5718C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02237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Matthew 13</a:t>
            </a:r>
          </a:p>
        </p:txBody>
      </p:sp>
    </p:spTree>
    <p:extLst>
      <p:ext uri="{BB962C8B-B14F-4D97-AF65-F5344CB8AC3E}">
        <p14:creationId xmlns:p14="http://schemas.microsoft.com/office/powerpoint/2010/main" val="41124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8ECEBC-3757-8001-7C38-D6262ADEB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F65C71-766C-1C71-DA11-A905348DD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85E82-9A91-AB70-3767-559FAE2D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Luke 8:11 is the word of God </a:t>
            </a:r>
          </a:p>
          <a:p>
            <a:r>
              <a:rPr lang="en-US" sz="4400" b="1" dirty="0"/>
              <a:t>John 1:1 Jesus is the word </a:t>
            </a:r>
          </a:p>
          <a:p>
            <a:r>
              <a:rPr lang="en-US" sz="4400" b="1" dirty="0"/>
              <a:t>Romans 10:17 faith comes by hearing the word of God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5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BFD712-C1C0-1DA4-5557-1B5700D88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C48AE1-678D-7131-F38D-ADC06077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0"/>
            <a:ext cx="8443913" cy="971550"/>
          </a:xfrm>
        </p:spPr>
        <p:txBody>
          <a:bodyPr>
            <a:normAutofit/>
          </a:bodyPr>
          <a:lstStyle/>
          <a:p>
            <a:r>
              <a:rPr lang="en-US" sz="6000" b="1" dirty="0"/>
              <a:t>The Bad Soil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293E2-474A-4D4D-B2EE-CF871AAEE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8" y="785812"/>
            <a:ext cx="8443913" cy="6072187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/>
              <a:t>The Wayside (Matthew 13:19) </a:t>
            </a:r>
          </a:p>
          <a:p>
            <a:pPr lvl="1"/>
            <a:r>
              <a:rPr lang="en-US" sz="3600" b="1" dirty="0"/>
              <a:t> Isaiah 6:9-10 hear, see, understand </a:t>
            </a:r>
          </a:p>
          <a:p>
            <a:pPr lvl="1"/>
            <a:r>
              <a:rPr lang="en-US" sz="3600" b="1" dirty="0"/>
              <a:t>2 Timothy 2:15 study</a:t>
            </a:r>
          </a:p>
          <a:p>
            <a:pPr lvl="1"/>
            <a:r>
              <a:rPr lang="en-US" sz="3600" b="1" dirty="0"/>
              <a:t>Acts 17:11 daily</a:t>
            </a:r>
          </a:p>
          <a:p>
            <a:r>
              <a:rPr lang="en-US" sz="4000" b="1" dirty="0"/>
              <a:t>The Stony Place (Matthew 13:20-21)</a:t>
            </a:r>
          </a:p>
          <a:p>
            <a:pPr lvl="1"/>
            <a:r>
              <a:rPr lang="en-US" sz="3600" b="1" dirty="0"/>
              <a:t>Matthew 5:11-12 persecuted </a:t>
            </a:r>
          </a:p>
          <a:p>
            <a:pPr lvl="1"/>
            <a:r>
              <a:rPr lang="en-US" sz="3600" b="1" dirty="0"/>
              <a:t>Matthew 10:35-39 own family</a:t>
            </a:r>
          </a:p>
          <a:p>
            <a:pPr lvl="1"/>
            <a:r>
              <a:rPr lang="en-US" sz="3600" b="1" dirty="0"/>
              <a:t>Ephesians 6:10-20 armor</a:t>
            </a:r>
          </a:p>
          <a:p>
            <a:r>
              <a:rPr lang="en-US" sz="4000" b="1" dirty="0"/>
              <a:t>The Thorns </a:t>
            </a:r>
          </a:p>
          <a:p>
            <a:pPr lvl="1"/>
            <a:r>
              <a:rPr lang="en-US" sz="3600" b="1" dirty="0"/>
              <a:t>Matthew 6:19-21 treasure </a:t>
            </a:r>
          </a:p>
          <a:p>
            <a:pPr lvl="1"/>
            <a:r>
              <a:rPr lang="en-US" sz="3600" b="1" dirty="0"/>
              <a:t>1 Timothy 6:10 love of money</a:t>
            </a:r>
          </a:p>
          <a:p>
            <a:pPr lvl="1"/>
            <a:r>
              <a:rPr lang="en-US" sz="3600" b="1" dirty="0"/>
              <a:t>1 John 2:15-17 love of world</a:t>
            </a:r>
          </a:p>
        </p:txBody>
      </p:sp>
    </p:spTree>
    <p:extLst>
      <p:ext uri="{BB962C8B-B14F-4D97-AF65-F5344CB8AC3E}">
        <p14:creationId xmlns:p14="http://schemas.microsoft.com/office/powerpoint/2010/main" val="33905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160531-8939-8885-2E01-B354F6325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40C638-BB96-12DF-767A-A691A930B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The Good Soil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EB4B0-417F-1AB3-B6BB-C20BEE6C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690689"/>
            <a:ext cx="8558213" cy="4981574"/>
          </a:xfrm>
        </p:spPr>
        <p:txBody>
          <a:bodyPr>
            <a:normAutofit/>
          </a:bodyPr>
          <a:lstStyle/>
          <a:p>
            <a:r>
              <a:rPr lang="en-US" sz="4400" b="1" dirty="0"/>
              <a:t>Matthew 13:23 understands &amp; bears fruit</a:t>
            </a:r>
          </a:p>
          <a:p>
            <a:r>
              <a:rPr lang="en-US" sz="4400" b="1" dirty="0"/>
              <a:t>Proverbs 4:5 get understanding</a:t>
            </a:r>
          </a:p>
          <a:p>
            <a:r>
              <a:rPr lang="en-US" sz="4400" b="1" dirty="0"/>
              <a:t>1 John 5:20 given us understanding </a:t>
            </a:r>
          </a:p>
          <a:p>
            <a:r>
              <a:rPr lang="en-US" sz="4400" b="1" dirty="0"/>
              <a:t>Matthew 28:18-20 make disciples </a:t>
            </a:r>
          </a:p>
          <a:p>
            <a:r>
              <a:rPr lang="en-US" sz="4400" b="1" dirty="0"/>
              <a:t>Galatians 5:22-23 fruits of the spirit </a:t>
            </a:r>
          </a:p>
        </p:txBody>
      </p:sp>
    </p:spTree>
    <p:extLst>
      <p:ext uri="{BB962C8B-B14F-4D97-AF65-F5344CB8AC3E}">
        <p14:creationId xmlns:p14="http://schemas.microsoft.com/office/powerpoint/2010/main" val="304748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F1B954-93E4-558D-F517-FF35A6A9C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7C4054-AA22-679D-04AB-A2C97C96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142876"/>
            <a:ext cx="8329612" cy="1571624"/>
          </a:xfrm>
        </p:spPr>
        <p:txBody>
          <a:bodyPr>
            <a:normAutofit/>
          </a:bodyPr>
          <a:lstStyle/>
          <a:p>
            <a:r>
              <a:rPr lang="en-US" sz="6000" b="1" dirty="0"/>
              <a:t>Tares Planted by the Devil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C8E21-E4E3-9C9D-0CA6-EBBF02284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Matthew 13:36-39 the enemy sowed them</a:t>
            </a:r>
          </a:p>
          <a:p>
            <a:r>
              <a:rPr lang="en-US" sz="4400" b="1" dirty="0"/>
              <a:t>Matthew 4:1 the tempter is the devil </a:t>
            </a:r>
          </a:p>
          <a:p>
            <a:r>
              <a:rPr lang="en-US" sz="4400" b="1" dirty="0"/>
              <a:t>1 Timothy 4:1-3 deceiving spirits </a:t>
            </a:r>
          </a:p>
        </p:txBody>
      </p:sp>
    </p:spTree>
    <p:extLst>
      <p:ext uri="{BB962C8B-B14F-4D97-AF65-F5344CB8AC3E}">
        <p14:creationId xmlns:p14="http://schemas.microsoft.com/office/powerpoint/2010/main" val="418352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01EE1D-B736-CE42-5959-513B734D1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B0B830-178F-A51D-F2EC-BD7B82E9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100013"/>
            <a:ext cx="8901112" cy="1725611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Separating the Sons of the kingdom &amp; Sons of the Wicked 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A9D9B-6DD8-DD7B-BDA7-7F5961FBA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Matthew 13:40-43 shine forth or burned in fire </a:t>
            </a:r>
          </a:p>
          <a:p>
            <a:r>
              <a:rPr lang="en-US" sz="4400" b="1" dirty="0"/>
              <a:t>Matthew 7:13-14 we are choosing our path everyday  </a:t>
            </a:r>
          </a:p>
        </p:txBody>
      </p:sp>
    </p:spTree>
    <p:extLst>
      <p:ext uri="{BB962C8B-B14F-4D97-AF65-F5344CB8AC3E}">
        <p14:creationId xmlns:p14="http://schemas.microsoft.com/office/powerpoint/2010/main" val="94939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E8258D-35E3-D2FD-AFD8-26048177A4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87" b="425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EE954-31AF-D68E-6F02-6CC05AC2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200025"/>
            <a:ext cx="8272462" cy="1500187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Growing Like a Mustard Seed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4DF06-A24E-4702-1E81-7CB872DB8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Matthew 13:31-32 starting small and growing </a:t>
            </a:r>
          </a:p>
          <a:p>
            <a:r>
              <a:rPr lang="en-US" sz="4400" b="1" dirty="0"/>
              <a:t>Matthew 17:20 anything is possible </a:t>
            </a:r>
          </a:p>
        </p:txBody>
      </p:sp>
    </p:spTree>
    <p:extLst>
      <p:ext uri="{BB962C8B-B14F-4D97-AF65-F5344CB8AC3E}">
        <p14:creationId xmlns:p14="http://schemas.microsoft.com/office/powerpoint/2010/main" val="151741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808</TotalTime>
  <Words>192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Kingdom of Heaven  is like “A Seed” </vt:lpstr>
      <vt:lpstr>The Seed</vt:lpstr>
      <vt:lpstr>The Bad Soil </vt:lpstr>
      <vt:lpstr>The Good Soil </vt:lpstr>
      <vt:lpstr>Tares Planted by the Devil </vt:lpstr>
      <vt:lpstr>Separating the Sons of the kingdom &amp; Sons of the Wicked One </vt:lpstr>
      <vt:lpstr>Growing Like a Mustard Seed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Owner</cp:lastModifiedBy>
  <cp:revision>6</cp:revision>
  <dcterms:created xsi:type="dcterms:W3CDTF">2025-04-05T20:50:28Z</dcterms:created>
  <dcterms:modified xsi:type="dcterms:W3CDTF">2025-04-06T10:19:10Z</dcterms:modified>
</cp:coreProperties>
</file>