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3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852E-8188-4B20-B317-CABC9BD9F4A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D127-9DA3-4A4F-B6DE-D0BD47B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 Of Three Trees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25884"/>
            <a:ext cx="6400800" cy="107768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Not In the Way of Men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To Direct His Own Steps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6"/>
            <a:ext cx="9144000" cy="58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Not In the Way of Men</a:t>
            </a:r>
            <a:br>
              <a:rPr lang="en-US" b="1" dirty="0"/>
            </a:br>
            <a:r>
              <a:rPr lang="en-US" b="1" dirty="0"/>
              <a:t> To Direct His Own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Jer. 10:23 not in man who walks to direct his own steps </a:t>
            </a:r>
          </a:p>
          <a:p>
            <a:r>
              <a:rPr lang="en-US" b="1" dirty="0"/>
              <a:t>Prov. 16:25 a way seems right to man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Most Beautiful Treasure Chest</a:t>
            </a:r>
            <a:br>
              <a:rPr lang="en-US" b="1" dirty="0"/>
            </a:br>
            <a:r>
              <a:rPr lang="en-US" b="1" dirty="0"/>
              <a:t> In The World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Tim. 6:9-10 love of money </a:t>
            </a:r>
          </a:p>
          <a:p>
            <a:r>
              <a:rPr lang="en-US" b="1" dirty="0"/>
              <a:t>Matt. 13:22 the deceitful of wealth choke the word </a:t>
            </a:r>
          </a:p>
          <a:p>
            <a:r>
              <a:rPr lang="en-US" b="1" dirty="0"/>
              <a:t>Luke 12:15,21 does life consist of our positions? </a:t>
            </a:r>
          </a:p>
        </p:txBody>
      </p:sp>
    </p:spTree>
    <p:extLst>
      <p:ext uri="{BB962C8B-B14F-4D97-AF65-F5344CB8AC3E}">
        <p14:creationId xmlns:p14="http://schemas.microsoft.com/office/powerpoint/2010/main" val="16394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True Treasure in Christ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Matt. 6:19-20 treasure in heaven </a:t>
            </a:r>
          </a:p>
          <a:p>
            <a:r>
              <a:rPr lang="en-US" b="1" dirty="0"/>
              <a:t>Matt. 19:21 have treasure in heaven </a:t>
            </a:r>
          </a:p>
          <a:p>
            <a:r>
              <a:rPr lang="en-US" b="1" dirty="0"/>
              <a:t>John 14:1-3 a home in heaven </a:t>
            </a:r>
          </a:p>
        </p:txBody>
      </p:sp>
    </p:spTree>
    <p:extLst>
      <p:ext uri="{BB962C8B-B14F-4D97-AF65-F5344CB8AC3E}">
        <p14:creationId xmlns:p14="http://schemas.microsoft.com/office/powerpoint/2010/main" val="34300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Strongest Ship </a:t>
            </a:r>
            <a:br>
              <a:rPr lang="en-US" b="1" dirty="0"/>
            </a:br>
            <a:r>
              <a:rPr lang="en-US" b="1" dirty="0"/>
              <a:t>Sailing With Great Kings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Luke 6:24-26 woe when all men speak well of you </a:t>
            </a:r>
          </a:p>
          <a:p>
            <a:r>
              <a:rPr lang="en-US" b="1" dirty="0"/>
              <a:t>1 Cor. 15:33 bad company ruins good morals  </a:t>
            </a:r>
          </a:p>
          <a:p>
            <a:r>
              <a:rPr lang="en-US" b="1" dirty="0"/>
              <a:t>Prov. 13:20 companion of fools will suffer harm </a:t>
            </a:r>
          </a:p>
        </p:txBody>
      </p:sp>
    </p:spTree>
    <p:extLst>
      <p:ext uri="{BB962C8B-B14F-4D97-AF65-F5344CB8AC3E}">
        <p14:creationId xmlns:p14="http://schemas.microsoft.com/office/powerpoint/2010/main" val="4683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Strength Through The King of Kings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Tim. 6:13-16 King of kings </a:t>
            </a:r>
          </a:p>
          <a:p>
            <a:r>
              <a:rPr lang="en-US" b="1" dirty="0"/>
              <a:t>Isa. 41:10 I will strengthen you </a:t>
            </a:r>
          </a:p>
          <a:p>
            <a:r>
              <a:rPr lang="en-US" b="1" dirty="0"/>
              <a:t>John 15:14-15 I have called you friends </a:t>
            </a:r>
          </a:p>
          <a:p>
            <a:r>
              <a:rPr lang="en-US" b="1" dirty="0"/>
              <a:t>Phil. 4:13 through Christ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Tallest Tree In the World </a:t>
            </a:r>
            <a:br>
              <a:rPr lang="en-US" b="1" dirty="0"/>
            </a:br>
            <a:r>
              <a:rPr lang="en-US" b="1" dirty="0"/>
              <a:t>Pointing To God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Matt. 7:21 not everyone who says Lord, Lord shall enter </a:t>
            </a:r>
          </a:p>
          <a:p>
            <a:r>
              <a:rPr lang="en-US" b="1" dirty="0"/>
              <a:t>James 2:14-26 faith without works </a:t>
            </a:r>
          </a:p>
          <a:p>
            <a:r>
              <a:rPr lang="en-US" b="1" dirty="0"/>
              <a:t>James 1:25 not a forgetful hearer but a doer of the work </a:t>
            </a:r>
          </a:p>
        </p:txBody>
      </p:sp>
    </p:spTree>
    <p:extLst>
      <p:ext uri="{BB962C8B-B14F-4D97-AF65-F5344CB8AC3E}">
        <p14:creationId xmlns:p14="http://schemas.microsoft.com/office/powerpoint/2010/main" val="32657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Has A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Peter 2:21 leaving us an example we should follow His steps </a:t>
            </a:r>
          </a:p>
          <a:p>
            <a:r>
              <a:rPr lang="en-US" b="1" dirty="0"/>
              <a:t>John 14:6 I am the way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210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Tale Of Three Trees </vt:lpstr>
      <vt:lpstr>Not In the Way of Men  To Direct His Own Steps </vt:lpstr>
      <vt:lpstr>The Most Beautiful Treasure Chest  In The World </vt:lpstr>
      <vt:lpstr>True Treasure in Christ </vt:lpstr>
      <vt:lpstr>Strongest Ship  Sailing With Great Kings </vt:lpstr>
      <vt:lpstr>Strength Through The King of Kings </vt:lpstr>
      <vt:lpstr>Tallest Tree In the World  Pointing To God </vt:lpstr>
      <vt:lpstr>God Has A Plan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 Of Three Trees</dc:title>
  <dc:creator>Casey Crasher</dc:creator>
  <cp:lastModifiedBy>Brandon Hathaway</cp:lastModifiedBy>
  <cp:revision>16</cp:revision>
  <dcterms:created xsi:type="dcterms:W3CDTF">2017-12-30T23:13:52Z</dcterms:created>
  <dcterms:modified xsi:type="dcterms:W3CDTF">2019-01-13T13:43:09Z</dcterms:modified>
</cp:coreProperties>
</file>