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88825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7" d="100"/>
          <a:sy n="87" d="100"/>
        </p:scale>
        <p:origin x="528" y="5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12/23/2018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12/23/2018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12/23/2018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Awesome God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F60E-D781-4EE4-9D35-ECC36222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Awesome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E5E90-3C2F-4078-B6AF-77327B86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Gen. 1-2 creator of everything </a:t>
            </a:r>
          </a:p>
          <a:p>
            <a:r>
              <a:rPr lang="en-US" dirty="0"/>
              <a:t>Rev. 1:8 who is, who was, who is to come, the Almighty </a:t>
            </a:r>
          </a:p>
          <a:p>
            <a:r>
              <a:rPr lang="en-US" dirty="0"/>
              <a:t>James 1:17 no variation or shadow due to change </a:t>
            </a:r>
          </a:p>
          <a:p>
            <a:r>
              <a:rPr lang="en-US" dirty="0"/>
              <a:t>1 John 4:16 God is love </a:t>
            </a:r>
          </a:p>
          <a:p>
            <a:r>
              <a:rPr lang="en-US" dirty="0"/>
              <a:t>Due. 4:23-24 a jealous God </a:t>
            </a:r>
          </a:p>
        </p:txBody>
      </p:sp>
    </p:spTree>
    <p:extLst>
      <p:ext uri="{BB962C8B-B14F-4D97-AF65-F5344CB8AC3E}">
        <p14:creationId xmlns:p14="http://schemas.microsoft.com/office/powerpoint/2010/main" val="47956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57DB4-1ABF-4809-8BD5-2C4DA04C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Awesome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C79E-C252-4AF9-A512-9E69907D5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Exodus – plagues, crossing of the Red Sea, manna </a:t>
            </a:r>
          </a:p>
          <a:p>
            <a:r>
              <a:rPr lang="en-US" dirty="0"/>
              <a:t>Joshua – walls of Jericho </a:t>
            </a:r>
          </a:p>
          <a:p>
            <a:r>
              <a:rPr lang="en-US" dirty="0"/>
              <a:t>1 Sam. 19 – David and Goliath </a:t>
            </a:r>
          </a:p>
          <a:p>
            <a:r>
              <a:rPr lang="en-US" dirty="0"/>
              <a:t>1 Kings 14:30 Solomon’s wisdom </a:t>
            </a:r>
          </a:p>
        </p:txBody>
      </p:sp>
    </p:spTree>
    <p:extLst>
      <p:ext uri="{BB962C8B-B14F-4D97-AF65-F5344CB8AC3E}">
        <p14:creationId xmlns:p14="http://schemas.microsoft.com/office/powerpoint/2010/main" val="369111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5B01F-5CDE-40BF-B678-2EB383FD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Awesome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D2D66-91F6-4D00-8311-4B924531A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</a:t>
            </a:r>
          </a:p>
          <a:p>
            <a:pPr lvl="1"/>
            <a:r>
              <a:rPr lang="en-US" dirty="0"/>
              <a:t>Matt. 14:14 healed the sick </a:t>
            </a:r>
          </a:p>
          <a:p>
            <a:pPr lvl="1"/>
            <a:r>
              <a:rPr lang="en-US" dirty="0"/>
              <a:t>Matt 14:28-29 walked on water </a:t>
            </a:r>
          </a:p>
          <a:p>
            <a:pPr lvl="1"/>
            <a:r>
              <a:rPr lang="en-US" dirty="0"/>
              <a:t>Heb. 2:9 made a little lower than angels </a:t>
            </a:r>
          </a:p>
          <a:p>
            <a:pPr lvl="1"/>
            <a:r>
              <a:rPr lang="en-US" dirty="0"/>
              <a:t>1 Pet. 3:18 suffered once for sin </a:t>
            </a:r>
          </a:p>
          <a:p>
            <a:pPr lvl="1"/>
            <a:r>
              <a:rPr lang="en-US" dirty="0"/>
              <a:t>John 14:1-4 home in heaven </a:t>
            </a:r>
          </a:p>
        </p:txBody>
      </p:sp>
    </p:spTree>
    <p:extLst>
      <p:ext uri="{BB962C8B-B14F-4D97-AF65-F5344CB8AC3E}">
        <p14:creationId xmlns:p14="http://schemas.microsoft.com/office/powerpoint/2010/main" val="144283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55</TotalTime>
  <Words>118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Euphemia</vt:lpstr>
      <vt:lpstr>Striped Border 16x9</vt:lpstr>
      <vt:lpstr>An Awesome God </vt:lpstr>
      <vt:lpstr>An Awesome God </vt:lpstr>
      <vt:lpstr>An Awesome God </vt:lpstr>
      <vt:lpstr>An Awesome God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Awesome God</dc:title>
  <dc:creator>Brandon Hathaway</dc:creator>
  <cp:lastModifiedBy>Brandon Hathaway</cp:lastModifiedBy>
  <cp:revision>6</cp:revision>
  <cp:lastPrinted>2018-12-23T21:58:43Z</cp:lastPrinted>
  <dcterms:created xsi:type="dcterms:W3CDTF">2018-12-23T21:26:25Z</dcterms:created>
  <dcterms:modified xsi:type="dcterms:W3CDTF">2018-12-23T22:22:21Z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