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2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12188825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87" d="100"/>
          <a:sy n="87" d="100"/>
        </p:scale>
        <p:origin x="528" y="58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63" d="100"/>
          <a:sy n="63" d="100"/>
        </p:scale>
        <p:origin x="1986" y="108"/>
      </p:cViewPr>
      <p:guideLst>
        <p:guide orient="horz" pos="2957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BEA74EB7-856E-45FD-83F0-5F7C6F3E4372}" type="datetimeFigureOut">
              <a:rPr lang="en-US"/>
              <a:t>12/23/2018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14886E15-F82A-4596-A46C-375C6D3981E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8308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C61B0E40-8125-41F8-BB6C-139D8D531A4F}" type="datetimeFigureOut">
              <a:rPr lang="en-US"/>
              <a:t>12/23/2018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BF105DB2-FD3E-441D-8B7E-7AE83ECE27B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94720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block"/>
          <p:cNvSpPr/>
          <p:nvPr/>
        </p:nvSpPr>
        <p:spPr bwMode="white">
          <a:xfrm>
            <a:off x="1141413" y="1600200"/>
            <a:ext cx="9902952" cy="32766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top graphic" descr="Top border design"/>
          <p:cNvGrpSpPr/>
          <p:nvPr/>
        </p:nvGrpSpPr>
        <p:grpSpPr>
          <a:xfrm>
            <a:off x="1279" y="0"/>
            <a:ext cx="12188952" cy="429768"/>
            <a:chOff x="1279" y="0"/>
            <a:chExt cx="12188952" cy="429768"/>
          </a:xfrm>
        </p:grpSpPr>
        <p:sp>
          <p:nvSpPr>
            <p:cNvPr id="8" name="Rectangle 7"/>
            <p:cNvSpPr/>
            <p:nvPr/>
          </p:nvSpPr>
          <p:spPr>
            <a:xfrm>
              <a:off x="1279" y="0"/>
              <a:ext cx="12188952" cy="2286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228600"/>
              <a:ext cx="12188952" cy="20116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279" y="306324"/>
              <a:ext cx="12188952" cy="457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23" name="bottom graphic" descr="Bottom border design"/>
          <p:cNvGrpSpPr/>
          <p:nvPr/>
        </p:nvGrpSpPr>
        <p:grpSpPr>
          <a:xfrm>
            <a:off x="0" y="6080760"/>
            <a:ext cx="12190231" cy="777240"/>
            <a:chOff x="0" y="6080760"/>
            <a:chExt cx="12190231" cy="777240"/>
          </a:xfrm>
        </p:grpSpPr>
        <p:sp>
          <p:nvSpPr>
            <p:cNvPr id="13" name="Rectangle 12"/>
            <p:cNvSpPr/>
            <p:nvPr/>
          </p:nvSpPr>
          <p:spPr>
            <a:xfrm>
              <a:off x="0" y="6217920"/>
              <a:ext cx="12188825" cy="64008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279" y="60807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279" y="6172200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">
          <a:xfrm>
            <a:off x="1522414" y="1905000"/>
            <a:ext cx="9143998" cy="2667000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6600">
                <a:solidFill>
                  <a:schemeClr val="bg1"/>
                </a:solidFill>
                <a:effectLst>
                  <a:outerShdw blurRad="889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029200"/>
            <a:ext cx="8229598" cy="838200"/>
          </a:xfrm>
        </p:spPr>
        <p:txBody>
          <a:bodyPr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12/23/2018</a:t>
            </a:fld>
            <a:endParaRPr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4935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12/23/2018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77828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94507" y="609600"/>
            <a:ext cx="1143001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2413" y="609600"/>
            <a:ext cx="7696198" cy="54102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12/23/2018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40326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12/23/2018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06475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4876800"/>
            <a:ext cx="8229598" cy="114300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black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E36636D-D922-432D-A958-524484B5923D}" type="datetimeFigureOut">
              <a:rPr lang="en-US"/>
              <a:pPr/>
              <a:t>12/23/2018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58729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4999"/>
            <a:ext cx="4435564" cy="408892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849" y="1904999"/>
            <a:ext cx="4435564" cy="408892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12/23/2018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6067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828800"/>
            <a:ext cx="4419599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590801"/>
            <a:ext cx="4419599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6814" y="1828800"/>
            <a:ext cx="4419599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6814" y="2590801"/>
            <a:ext cx="4419599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12/23/2018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6762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12/23/2018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23199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bottom graphic"/>
          <p:cNvGrpSpPr/>
          <p:nvPr userDrawn="1"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Rectangle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12/23/2018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09611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" descr="Border design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214" y="1371600"/>
            <a:ext cx="3124200" cy="2057400"/>
          </a:xfrm>
        </p:spPr>
        <p:txBody>
          <a:bodyPr anchor="b">
            <a:normAutofit/>
          </a:bodyPr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1930" y="1293495"/>
            <a:ext cx="5577840" cy="40233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4" y="3536829"/>
            <a:ext cx="3124200" cy="1797169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12/23/2018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33866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" descr="Border design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214" y="1371600"/>
            <a:ext cx="3124200" cy="2057400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400490" y="1202055"/>
            <a:ext cx="5760720" cy="4206240"/>
          </a:xfrm>
          <a:solidFill>
            <a:schemeClr val="bg1">
              <a:lumMod val="95000"/>
            </a:schemeClr>
          </a:solidFill>
        </p:spPr>
        <p:txBody>
          <a:bodyPr tIns="914400">
            <a:normAutofit/>
          </a:bodyPr>
          <a:lstStyle>
            <a:lvl1pPr marL="0" indent="0" algn="ctr">
              <a:spcBef>
                <a:spcPts val="0"/>
              </a:spcBef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4" y="3536829"/>
            <a:ext cx="3124200" cy="1797171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12/23/2018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6842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bottom graphic" descr="Bottom border design"/>
          <p:cNvGrpSpPr/>
          <p:nvPr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Rectangle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0" name="top graphic" descr="Top border design"/>
          <p:cNvGrpSpPr/>
          <p:nvPr/>
        </p:nvGrpSpPr>
        <p:grpSpPr>
          <a:xfrm>
            <a:off x="1279" y="0"/>
            <a:ext cx="12188952" cy="320040"/>
            <a:chOff x="1279" y="0"/>
            <a:chExt cx="12188952" cy="320040"/>
          </a:xfrm>
        </p:grpSpPr>
        <p:sp>
          <p:nvSpPr>
            <p:cNvPr id="11" name="Rectangle 10"/>
            <p:cNvSpPr/>
            <p:nvPr/>
          </p:nvSpPr>
          <p:spPr>
            <a:xfrm>
              <a:off x="1279" y="0"/>
              <a:ext cx="12188952" cy="17023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279" y="170234"/>
              <a:ext cx="12188952" cy="14980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279" y="231421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876" y="609600"/>
            <a:ext cx="9143538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876" y="1905000"/>
            <a:ext cx="9143538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white">
          <a:xfrm>
            <a:off x="1507498" y="6516865"/>
            <a:ext cx="606214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white">
          <a:xfrm>
            <a:off x="7994363" y="6516865"/>
            <a:ext cx="132762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12/23/2018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white">
          <a:xfrm>
            <a:off x="9730094" y="6516865"/>
            <a:ext cx="93631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845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SzPct val="100000"/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 Awesome God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2F60E-D781-4EE4-9D35-ECC36222C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Awesome God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BE5E90-3C2F-4078-B6AF-77327B86CB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Gen. 1-2 creator of everything </a:t>
            </a:r>
          </a:p>
          <a:p>
            <a:r>
              <a:rPr lang="en-US" dirty="0"/>
              <a:t>Rev. 1:8 who is, who was, who is to come, the Almighty </a:t>
            </a:r>
          </a:p>
          <a:p>
            <a:r>
              <a:rPr lang="en-US" dirty="0"/>
              <a:t>James 1:17 no variation or shadow due to change </a:t>
            </a:r>
          </a:p>
          <a:p>
            <a:r>
              <a:rPr lang="en-US" dirty="0"/>
              <a:t>1 John 4:16 God is love </a:t>
            </a:r>
          </a:p>
          <a:p>
            <a:r>
              <a:rPr lang="en-US" dirty="0"/>
              <a:t>Due. 4:23-24 a jealous God </a:t>
            </a:r>
          </a:p>
        </p:txBody>
      </p:sp>
    </p:spTree>
    <p:extLst>
      <p:ext uri="{BB962C8B-B14F-4D97-AF65-F5344CB8AC3E}">
        <p14:creationId xmlns:p14="http://schemas.microsoft.com/office/powerpoint/2010/main" val="47956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57DB4-1ABF-4809-8BD5-2C4DA04C2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Awesome God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EBC79E-C252-4AF9-A512-9E69907D50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Exodus – plagues, crossing of the Red Sea, manna </a:t>
            </a:r>
          </a:p>
          <a:p>
            <a:r>
              <a:rPr lang="en-US" dirty="0"/>
              <a:t>Joshua – walls of Jericho </a:t>
            </a:r>
          </a:p>
          <a:p>
            <a:r>
              <a:rPr lang="en-US" dirty="0"/>
              <a:t>1 Sam. 19 – David and Goliath </a:t>
            </a:r>
          </a:p>
          <a:p>
            <a:r>
              <a:rPr lang="en-US" dirty="0"/>
              <a:t>1 Kings 14:30 Solomon’s wisdom </a:t>
            </a:r>
          </a:p>
        </p:txBody>
      </p:sp>
    </p:spTree>
    <p:extLst>
      <p:ext uri="{BB962C8B-B14F-4D97-AF65-F5344CB8AC3E}">
        <p14:creationId xmlns:p14="http://schemas.microsoft.com/office/powerpoint/2010/main" val="3691115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5B01F-5CDE-40BF-B678-2EB383FD8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Awesome God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8D2D66-91F6-4D00-8311-4B924531A4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Jesus </a:t>
            </a:r>
          </a:p>
          <a:p>
            <a:pPr lvl="1"/>
            <a:r>
              <a:rPr lang="en-US" dirty="0"/>
              <a:t>Matt. 14:14 healed the sick </a:t>
            </a:r>
          </a:p>
          <a:p>
            <a:pPr lvl="1"/>
            <a:r>
              <a:rPr lang="en-US" dirty="0"/>
              <a:t>Matt 14:28-29 walked on water </a:t>
            </a:r>
          </a:p>
          <a:p>
            <a:pPr lvl="1"/>
            <a:r>
              <a:rPr lang="en-US" dirty="0"/>
              <a:t>Heb. 2:9 made a little lower than angels </a:t>
            </a:r>
          </a:p>
          <a:p>
            <a:pPr lvl="1"/>
            <a:r>
              <a:rPr lang="en-US" dirty="0"/>
              <a:t>1 Pet. 3:18 suffered once for sin </a:t>
            </a:r>
          </a:p>
          <a:p>
            <a:pPr lvl="1"/>
            <a:r>
              <a:rPr lang="en-US" dirty="0"/>
              <a:t>John 14:1-4 home in heaven </a:t>
            </a:r>
          </a:p>
        </p:txBody>
      </p:sp>
    </p:spTree>
    <p:extLst>
      <p:ext uri="{BB962C8B-B14F-4D97-AF65-F5344CB8AC3E}">
        <p14:creationId xmlns:p14="http://schemas.microsoft.com/office/powerpoint/2010/main" val="1442836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riped Border 16x9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98000"/>
              </a:schemeClr>
            </a:duotone>
          </a:blip>
          <a:tile tx="0" ty="0" sx="100000" sy="100000" flip="none" algn="ctr"/>
        </a:blipFill>
      </a:bgFillStyleLst>
    </a:fmtScheme>
  </a:themeElements>
  <a:objectDefaults>
    <a:spDef>
      <a:spPr>
        <a:solidFill>
          <a:schemeClr val="accent1">
            <a:lumMod val="50000"/>
          </a:schemeClr>
        </a:solidFill>
        <a:ln>
          <a:solidFill>
            <a:schemeClr val="accent1">
              <a:lumMod val="50000"/>
            </a:schemeClr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 err="1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Striped black border presentation (widescreen).potx" id="{96522838-024F-4A04-A543-9EF396F770C0}" vid="{BD969DAD-256A-4182-ABA2-1577ED7D3144}"/>
    </a:ext>
  </a:extLst>
</a:theme>
</file>

<file path=ppt/theme/theme2.xml><?xml version="1.0" encoding="utf-8"?>
<a:theme xmlns:a="http://schemas.openxmlformats.org/drawingml/2006/main" name="Office Theme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Striped black border presentation (widescreen)</Template>
  <TotalTime>55</TotalTime>
  <Words>118</Words>
  <Application>Microsoft Office PowerPoint</Application>
  <PresentationFormat>Custom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Euphemia</vt:lpstr>
      <vt:lpstr>Striped Border 16x9</vt:lpstr>
      <vt:lpstr>An Awesome God </vt:lpstr>
      <vt:lpstr>An Awesome God </vt:lpstr>
      <vt:lpstr>An Awesome God </vt:lpstr>
      <vt:lpstr>An Awesome God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Awesome God</dc:title>
  <dc:creator>Brandon Hathaway</dc:creator>
  <cp:lastModifiedBy>Brandon Hathaway</cp:lastModifiedBy>
  <cp:revision>6</cp:revision>
  <cp:lastPrinted>2018-12-23T21:58:43Z</cp:lastPrinted>
  <dcterms:created xsi:type="dcterms:W3CDTF">2018-12-23T21:26:25Z</dcterms:created>
  <dcterms:modified xsi:type="dcterms:W3CDTF">2018-12-23T22:22:21Z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